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85" r:id="rId5"/>
    <p:sldId id="281" r:id="rId6"/>
    <p:sldId id="282" r:id="rId7"/>
    <p:sldId id="283" r:id="rId8"/>
    <p:sldId id="290" r:id="rId9"/>
    <p:sldId id="288" r:id="rId10"/>
    <p:sldId id="284" r:id="rId11"/>
    <p:sldId id="286" r:id="rId12"/>
    <p:sldId id="275" r:id="rId13"/>
    <p:sldId id="277" r:id="rId14"/>
    <p:sldId id="276" r:id="rId15"/>
    <p:sldId id="278" r:id="rId16"/>
    <p:sldId id="280" r:id="rId17"/>
    <p:sldId id="270" r:id="rId18"/>
    <p:sldId id="279" r:id="rId19"/>
    <p:sldId id="259" r:id="rId20"/>
    <p:sldId id="260" r:id="rId21"/>
    <p:sldId id="266" r:id="rId22"/>
    <p:sldId id="267" r:id="rId23"/>
    <p:sldId id="271" r:id="rId24"/>
    <p:sldId id="268" r:id="rId25"/>
    <p:sldId id="269" r:id="rId26"/>
    <p:sldId id="262" r:id="rId27"/>
    <p:sldId id="263" r:id="rId28"/>
    <p:sldId id="272" r:id="rId29"/>
    <p:sldId id="273" r:id="rId30"/>
    <p:sldId id="265" r:id="rId31"/>
    <p:sldId id="261" r:id="rId32"/>
    <p:sldId id="264" r:id="rId33"/>
    <p:sldId id="274" r:id="rId34"/>
    <p:sldId id="289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A47B"/>
    <a:srgbClr val="185F6F"/>
    <a:srgbClr val="E6C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50FDA-EBD6-48D5-A040-CC67435AE635}" v="870" dt="2026-01-21T00:48:48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usz,Carol" userId="d694680c-20a6-4aaf-9f5d-eff87bc6dadd" providerId="ADAL" clId="{5C7744A7-93E1-4E4E-A6E0-7F83E0F3D999}"/>
    <pc:docChg chg="undo custSel addSld modSld sldOrd">
      <pc:chgData name="Wilusz,Carol" userId="d694680c-20a6-4aaf-9f5d-eff87bc6dadd" providerId="ADAL" clId="{5C7744A7-93E1-4E4E-A6E0-7F83E0F3D999}" dt="2026-01-21T00:52:26.250" v="8964" actId="20577"/>
      <pc:docMkLst>
        <pc:docMk/>
      </pc:docMkLst>
      <pc:sldChg chg="addSp delSp modSp mod ord">
        <pc:chgData name="Wilusz,Carol" userId="d694680c-20a6-4aaf-9f5d-eff87bc6dadd" providerId="ADAL" clId="{5C7744A7-93E1-4E4E-A6E0-7F83E0F3D999}" dt="2026-01-17T17:07:25.190" v="5799"/>
        <pc:sldMkLst>
          <pc:docMk/>
          <pc:sldMk cId="1897064925" sldId="257"/>
        </pc:sldMkLst>
        <pc:graphicFrameChg chg="add mod modGraphic">
          <ac:chgData name="Wilusz,Carol" userId="d694680c-20a6-4aaf-9f5d-eff87bc6dadd" providerId="ADAL" clId="{5C7744A7-93E1-4E4E-A6E0-7F83E0F3D999}" dt="2026-01-17T17:07:25.190" v="5799"/>
          <ac:graphicFrameMkLst>
            <pc:docMk/>
            <pc:sldMk cId="1897064925" sldId="257"/>
            <ac:graphicFrameMk id="5" creationId="{66D3370C-4E0F-74E3-3406-205BB248391F}"/>
          </ac:graphicFrameMkLst>
        </pc:graphicFrameChg>
      </pc:sldChg>
      <pc:sldChg chg="modSp mod">
        <pc:chgData name="Wilusz,Carol" userId="d694680c-20a6-4aaf-9f5d-eff87bc6dadd" providerId="ADAL" clId="{5C7744A7-93E1-4E4E-A6E0-7F83E0F3D999}" dt="2026-01-21T00:52:26.250" v="8964" actId="20577"/>
        <pc:sldMkLst>
          <pc:docMk/>
          <pc:sldMk cId="1530622842" sldId="258"/>
        </pc:sldMkLst>
        <pc:spChg chg="mod">
          <ac:chgData name="Wilusz,Carol" userId="d694680c-20a6-4aaf-9f5d-eff87bc6dadd" providerId="ADAL" clId="{5C7744A7-93E1-4E4E-A6E0-7F83E0F3D999}" dt="2026-01-21T00:52:26.250" v="8964" actId="20577"/>
          <ac:spMkLst>
            <pc:docMk/>
            <pc:sldMk cId="1530622842" sldId="258"/>
            <ac:spMk id="5" creationId="{A258E612-3ABE-0271-86E3-83C8B852D938}"/>
          </ac:spMkLst>
        </pc:spChg>
      </pc:sldChg>
      <pc:sldChg chg="addSp delSp modSp mod">
        <pc:chgData name="Wilusz,Carol" userId="d694680c-20a6-4aaf-9f5d-eff87bc6dadd" providerId="ADAL" clId="{5C7744A7-93E1-4E4E-A6E0-7F83E0F3D999}" dt="2026-01-21T00:13:52.195" v="7465" actId="20577"/>
        <pc:sldMkLst>
          <pc:docMk/>
          <pc:sldMk cId="3737819620" sldId="259"/>
        </pc:sldMkLst>
        <pc:spChg chg="add mod">
          <ac:chgData name="Wilusz,Carol" userId="d694680c-20a6-4aaf-9f5d-eff87bc6dadd" providerId="ADAL" clId="{5C7744A7-93E1-4E4E-A6E0-7F83E0F3D999}" dt="2026-01-21T00:13:52.195" v="7465" actId="20577"/>
          <ac:spMkLst>
            <pc:docMk/>
            <pc:sldMk cId="3737819620" sldId="259"/>
            <ac:spMk id="3" creationId="{38C419CF-A716-1BD9-C95B-F29FC900C918}"/>
          </ac:spMkLst>
        </pc:spChg>
        <pc:spChg chg="mod">
          <ac:chgData name="Wilusz,Carol" userId="d694680c-20a6-4aaf-9f5d-eff87bc6dadd" providerId="ADAL" clId="{5C7744A7-93E1-4E4E-A6E0-7F83E0F3D999}" dt="2026-01-17T16:52:27.902" v="5287" actId="1076"/>
          <ac:spMkLst>
            <pc:docMk/>
            <pc:sldMk cId="3737819620" sldId="259"/>
            <ac:spMk id="6" creationId="{DEE751A1-F6D1-24B5-1467-2E8C58B895A5}"/>
          </ac:spMkLst>
        </pc:spChg>
        <pc:picChg chg="mod">
          <ac:chgData name="Wilusz,Carol" userId="d694680c-20a6-4aaf-9f5d-eff87bc6dadd" providerId="ADAL" clId="{5C7744A7-93E1-4E4E-A6E0-7F83E0F3D999}" dt="2026-01-17T16:52:27.902" v="5287" actId="1076"/>
          <ac:picMkLst>
            <pc:docMk/>
            <pc:sldMk cId="3737819620" sldId="259"/>
            <ac:picMk id="5" creationId="{9CD9ADD6-23B6-67C5-4DDC-3F68A4B094B5}"/>
          </ac:picMkLst>
        </pc:picChg>
      </pc:sldChg>
      <pc:sldChg chg="delSp modSp mod ord">
        <pc:chgData name="Wilusz,Carol" userId="d694680c-20a6-4aaf-9f5d-eff87bc6dadd" providerId="ADAL" clId="{5C7744A7-93E1-4E4E-A6E0-7F83E0F3D999}" dt="2026-01-21T00:50:28.765" v="8824"/>
        <pc:sldMkLst>
          <pc:docMk/>
          <pc:sldMk cId="1695310343" sldId="260"/>
        </pc:sldMkLst>
        <pc:spChg chg="mod">
          <ac:chgData name="Wilusz,Carol" userId="d694680c-20a6-4aaf-9f5d-eff87bc6dadd" providerId="ADAL" clId="{5C7744A7-93E1-4E4E-A6E0-7F83E0F3D999}" dt="2026-01-16T17:08:20.234" v="22" actId="1076"/>
          <ac:spMkLst>
            <pc:docMk/>
            <pc:sldMk cId="1695310343" sldId="260"/>
            <ac:spMk id="11" creationId="{03D0FE0A-A0BB-E499-15F7-B1A501F69686}"/>
          </ac:spMkLst>
        </pc:spChg>
        <pc:spChg chg="mod">
          <ac:chgData name="Wilusz,Carol" userId="d694680c-20a6-4aaf-9f5d-eff87bc6dadd" providerId="ADAL" clId="{5C7744A7-93E1-4E4E-A6E0-7F83E0F3D999}" dt="2026-01-17T16:54:12.620" v="5349" actId="20577"/>
          <ac:spMkLst>
            <pc:docMk/>
            <pc:sldMk cId="1695310343" sldId="260"/>
            <ac:spMk id="16" creationId="{A2695E48-EABB-CE29-9E37-5B19BE9A8E83}"/>
          </ac:spMkLst>
        </pc:spChg>
      </pc:sldChg>
      <pc:sldChg chg="addSp delSp modSp mod">
        <pc:chgData name="Wilusz,Carol" userId="d694680c-20a6-4aaf-9f5d-eff87bc6dadd" providerId="ADAL" clId="{5C7744A7-93E1-4E4E-A6E0-7F83E0F3D999}" dt="2026-01-16T18:56:28.958" v="1847" actId="1076"/>
        <pc:sldMkLst>
          <pc:docMk/>
          <pc:sldMk cId="2476525022" sldId="261"/>
        </pc:sldMkLst>
        <pc:spChg chg="mod">
          <ac:chgData name="Wilusz,Carol" userId="d694680c-20a6-4aaf-9f5d-eff87bc6dadd" providerId="ADAL" clId="{5C7744A7-93E1-4E4E-A6E0-7F83E0F3D999}" dt="2026-01-16T18:56:25.829" v="1846" actId="1037"/>
          <ac:spMkLst>
            <pc:docMk/>
            <pc:sldMk cId="2476525022" sldId="261"/>
            <ac:spMk id="11" creationId="{2E975FCF-3E3F-4A0F-A49C-B38793C25494}"/>
          </ac:spMkLst>
        </pc:spChg>
        <pc:picChg chg="add mod">
          <ac:chgData name="Wilusz,Carol" userId="d694680c-20a6-4aaf-9f5d-eff87bc6dadd" providerId="ADAL" clId="{5C7744A7-93E1-4E4E-A6E0-7F83E0F3D999}" dt="2026-01-16T18:56:28.958" v="1847" actId="1076"/>
          <ac:picMkLst>
            <pc:docMk/>
            <pc:sldMk cId="2476525022" sldId="261"/>
            <ac:picMk id="6" creationId="{1576977E-C1E0-4BF7-853C-95AB44DE06A4}"/>
          </ac:picMkLst>
        </pc:picChg>
        <pc:picChg chg="mod">
          <ac:chgData name="Wilusz,Carol" userId="d694680c-20a6-4aaf-9f5d-eff87bc6dadd" providerId="ADAL" clId="{5C7744A7-93E1-4E4E-A6E0-7F83E0F3D999}" dt="2026-01-16T18:56:25.829" v="1846" actId="1037"/>
          <ac:picMkLst>
            <pc:docMk/>
            <pc:sldMk cId="2476525022" sldId="261"/>
            <ac:picMk id="8" creationId="{7BC4F4F8-6B77-75EA-14E1-4C355DF5EA08}"/>
          </ac:picMkLst>
        </pc:picChg>
      </pc:sldChg>
      <pc:sldChg chg="modSp mod">
        <pc:chgData name="Wilusz,Carol" userId="d694680c-20a6-4aaf-9f5d-eff87bc6dadd" providerId="ADAL" clId="{5C7744A7-93E1-4E4E-A6E0-7F83E0F3D999}" dt="2026-01-17T16:55:18.926" v="5390" actId="1076"/>
        <pc:sldMkLst>
          <pc:docMk/>
          <pc:sldMk cId="1651424218" sldId="263"/>
        </pc:sldMkLst>
        <pc:spChg chg="mod">
          <ac:chgData name="Wilusz,Carol" userId="d694680c-20a6-4aaf-9f5d-eff87bc6dadd" providerId="ADAL" clId="{5C7744A7-93E1-4E4E-A6E0-7F83E0F3D999}" dt="2026-01-17T16:55:11.543" v="5388" actId="20577"/>
          <ac:spMkLst>
            <pc:docMk/>
            <pc:sldMk cId="1651424218" sldId="263"/>
            <ac:spMk id="5" creationId="{02F44952-61DC-51B2-3FA1-CEEA5348B1C0}"/>
          </ac:spMkLst>
        </pc:spChg>
        <pc:picChg chg="mod ord">
          <ac:chgData name="Wilusz,Carol" userId="d694680c-20a6-4aaf-9f5d-eff87bc6dadd" providerId="ADAL" clId="{5C7744A7-93E1-4E4E-A6E0-7F83E0F3D999}" dt="2026-01-17T16:55:18.926" v="5390" actId="1076"/>
          <ac:picMkLst>
            <pc:docMk/>
            <pc:sldMk cId="1651424218" sldId="263"/>
            <ac:picMk id="6" creationId="{585A49BE-5305-0693-A24B-08FCE4E8C352}"/>
          </ac:picMkLst>
        </pc:picChg>
      </pc:sldChg>
      <pc:sldChg chg="addSp delSp modSp mod">
        <pc:chgData name="Wilusz,Carol" userId="d694680c-20a6-4aaf-9f5d-eff87bc6dadd" providerId="ADAL" clId="{5C7744A7-93E1-4E4E-A6E0-7F83E0F3D999}" dt="2026-01-17T16:55:53.503" v="5397" actId="403"/>
        <pc:sldMkLst>
          <pc:docMk/>
          <pc:sldMk cId="3139726173" sldId="264"/>
        </pc:sldMkLst>
        <pc:spChg chg="mod">
          <ac:chgData name="Wilusz,Carol" userId="d694680c-20a6-4aaf-9f5d-eff87bc6dadd" providerId="ADAL" clId="{5C7744A7-93E1-4E4E-A6E0-7F83E0F3D999}" dt="2026-01-17T16:55:53.503" v="5397" actId="403"/>
          <ac:spMkLst>
            <pc:docMk/>
            <pc:sldMk cId="3139726173" sldId="264"/>
            <ac:spMk id="2" creationId="{55499931-F537-749B-02F6-A14808034C64}"/>
          </ac:spMkLst>
        </pc:spChg>
        <pc:spChg chg="mod">
          <ac:chgData name="Wilusz,Carol" userId="d694680c-20a6-4aaf-9f5d-eff87bc6dadd" providerId="ADAL" clId="{5C7744A7-93E1-4E4E-A6E0-7F83E0F3D999}" dt="2026-01-17T16:55:48.378" v="5393" actId="1076"/>
          <ac:spMkLst>
            <pc:docMk/>
            <pc:sldMk cId="3139726173" sldId="264"/>
            <ac:spMk id="3" creationId="{32580994-669B-CBE7-5A39-345F537D2019}"/>
          </ac:spMkLst>
        </pc:spChg>
        <pc:spChg chg="add mod">
          <ac:chgData name="Wilusz,Carol" userId="d694680c-20a6-4aaf-9f5d-eff87bc6dadd" providerId="ADAL" clId="{5C7744A7-93E1-4E4E-A6E0-7F83E0F3D999}" dt="2026-01-16T20:15:40.786" v="2646" actId="1076"/>
          <ac:spMkLst>
            <pc:docMk/>
            <pc:sldMk cId="3139726173" sldId="264"/>
            <ac:spMk id="6" creationId="{43629234-3E93-49BB-F509-B5C68C87B4F8}"/>
          </ac:spMkLst>
        </pc:spChg>
        <pc:spChg chg="add">
          <ac:chgData name="Wilusz,Carol" userId="d694680c-20a6-4aaf-9f5d-eff87bc6dadd" providerId="ADAL" clId="{5C7744A7-93E1-4E4E-A6E0-7F83E0F3D999}" dt="2026-01-16T19:41:49.712" v="1849" actId="26606"/>
          <ac:spMkLst>
            <pc:docMk/>
            <pc:sldMk cId="3139726173" sldId="264"/>
            <ac:spMk id="35" creationId="{23CBEF12-C9B8-466E-A7FE-B00B9ADF4303}"/>
          </ac:spMkLst>
        </pc:spChg>
        <pc:picChg chg="mod">
          <ac:chgData name="Wilusz,Carol" userId="d694680c-20a6-4aaf-9f5d-eff87bc6dadd" providerId="ADAL" clId="{5C7744A7-93E1-4E4E-A6E0-7F83E0F3D999}" dt="2026-01-16T19:41:49.712" v="1849" actId="26606"/>
          <ac:picMkLst>
            <pc:docMk/>
            <pc:sldMk cId="3139726173" sldId="264"/>
            <ac:picMk id="4" creationId="{8CE8A583-B2EF-DB43-6BD8-BDC7D8BB195D}"/>
          </ac:picMkLst>
        </pc:picChg>
        <pc:picChg chg="add mod">
          <ac:chgData name="Wilusz,Carol" userId="d694680c-20a6-4aaf-9f5d-eff87bc6dadd" providerId="ADAL" clId="{5C7744A7-93E1-4E4E-A6E0-7F83E0F3D999}" dt="2026-01-16T19:41:49.712" v="1849" actId="26606"/>
          <ac:picMkLst>
            <pc:docMk/>
            <pc:sldMk cId="3139726173" sldId="264"/>
            <ac:picMk id="5" creationId="{8FBFFEA6-3864-78E7-9FFC-144ADA8B470C}"/>
          </ac:picMkLst>
        </pc:picChg>
      </pc:sldChg>
      <pc:sldChg chg="addSp modSp mod">
        <pc:chgData name="Wilusz,Carol" userId="d694680c-20a6-4aaf-9f5d-eff87bc6dadd" providerId="ADAL" clId="{5C7744A7-93E1-4E4E-A6E0-7F83E0F3D999}" dt="2026-01-16T20:15:28.269" v="2643" actId="14100"/>
        <pc:sldMkLst>
          <pc:docMk/>
          <pc:sldMk cId="2789608336" sldId="265"/>
        </pc:sldMkLst>
        <pc:spChg chg="add mod">
          <ac:chgData name="Wilusz,Carol" userId="d694680c-20a6-4aaf-9f5d-eff87bc6dadd" providerId="ADAL" clId="{5C7744A7-93E1-4E4E-A6E0-7F83E0F3D999}" dt="2026-01-16T20:15:28.269" v="2643" actId="14100"/>
          <ac:spMkLst>
            <pc:docMk/>
            <pc:sldMk cId="2789608336" sldId="265"/>
            <ac:spMk id="7" creationId="{37E5A315-5072-B204-F8E9-A95B1A7CB310}"/>
          </ac:spMkLst>
        </pc:spChg>
        <pc:picChg chg="add mod">
          <ac:chgData name="Wilusz,Carol" userId="d694680c-20a6-4aaf-9f5d-eff87bc6dadd" providerId="ADAL" clId="{5C7744A7-93E1-4E4E-A6E0-7F83E0F3D999}" dt="2026-01-16T18:55:49.636" v="1819" actId="1076"/>
          <ac:picMkLst>
            <pc:docMk/>
            <pc:sldMk cId="2789608336" sldId="265"/>
            <ac:picMk id="6" creationId="{F59F5CA7-DCD3-5448-EF3B-226FE5B7C00D}"/>
          </ac:picMkLst>
        </pc:picChg>
      </pc:sldChg>
      <pc:sldChg chg="addSp delSp modSp mod setBg modAnim">
        <pc:chgData name="Wilusz,Carol" userId="d694680c-20a6-4aaf-9f5d-eff87bc6dadd" providerId="ADAL" clId="{5C7744A7-93E1-4E4E-A6E0-7F83E0F3D999}" dt="2026-01-16T18:07:38.027" v="638" actId="1076"/>
        <pc:sldMkLst>
          <pc:docMk/>
          <pc:sldMk cId="1524163254" sldId="266"/>
        </pc:sldMkLst>
        <pc:spChg chg="add">
          <ac:chgData name="Wilusz,Carol" userId="d694680c-20a6-4aaf-9f5d-eff87bc6dadd" providerId="ADAL" clId="{5C7744A7-93E1-4E4E-A6E0-7F83E0F3D999}" dt="2026-01-16T17:16:50.601" v="26" actId="26606"/>
          <ac:spMkLst>
            <pc:docMk/>
            <pc:sldMk cId="1524163254" sldId="266"/>
            <ac:spMk id="10" creationId="{42A4FC2C-047E-45A5-965D-8E1E3BF09BC6}"/>
          </ac:spMkLst>
        </pc:spChg>
        <pc:spChg chg="add mod">
          <ac:chgData name="Wilusz,Carol" userId="d694680c-20a6-4aaf-9f5d-eff87bc6dadd" providerId="ADAL" clId="{5C7744A7-93E1-4E4E-A6E0-7F83E0F3D999}" dt="2026-01-16T18:04:50.786" v="592" actId="962"/>
          <ac:spMkLst>
            <pc:docMk/>
            <pc:sldMk cId="1524163254" sldId="266"/>
            <ac:spMk id="16" creationId="{7F727526-6C35-A393-074A-B998EAEFFFE9}"/>
          </ac:spMkLst>
        </pc:spChg>
        <pc:picChg chg="add mod">
          <ac:chgData name="Wilusz,Carol" userId="d694680c-20a6-4aaf-9f5d-eff87bc6dadd" providerId="ADAL" clId="{5C7744A7-93E1-4E4E-A6E0-7F83E0F3D999}" dt="2026-01-16T18:07:38.027" v="638" actId="1076"/>
          <ac:picMkLst>
            <pc:docMk/>
            <pc:sldMk cId="1524163254" sldId="266"/>
            <ac:picMk id="11" creationId="{DECC863F-CEEF-F65F-937E-133223D7C43E}"/>
          </ac:picMkLst>
        </pc:picChg>
        <pc:picChg chg="add mod ord">
          <ac:chgData name="Wilusz,Carol" userId="d694680c-20a6-4aaf-9f5d-eff87bc6dadd" providerId="ADAL" clId="{5C7744A7-93E1-4E4E-A6E0-7F83E0F3D999}" dt="2026-01-16T18:07:12.938" v="636" actId="14100"/>
          <ac:picMkLst>
            <pc:docMk/>
            <pc:sldMk cId="1524163254" sldId="266"/>
            <ac:picMk id="15" creationId="{56B0FC90-2CC5-522F-4A68-A9FD06C00872}"/>
          </ac:picMkLst>
        </pc:picChg>
      </pc:sldChg>
      <pc:sldChg chg="addSp delSp modSp new mod setBg addAnim delAnim modAnim">
        <pc:chgData name="Wilusz,Carol" userId="d694680c-20a6-4aaf-9f5d-eff87bc6dadd" providerId="ADAL" clId="{5C7744A7-93E1-4E4E-A6E0-7F83E0F3D999}" dt="2026-01-16T18:22:12.771" v="971" actId="20577"/>
        <pc:sldMkLst>
          <pc:docMk/>
          <pc:sldMk cId="1046041536" sldId="267"/>
        </pc:sldMkLst>
        <pc:spChg chg="mod ord">
          <ac:chgData name="Wilusz,Carol" userId="d694680c-20a6-4aaf-9f5d-eff87bc6dadd" providerId="ADAL" clId="{5C7744A7-93E1-4E4E-A6E0-7F83E0F3D999}" dt="2026-01-16T18:22:12.771" v="971" actId="20577"/>
          <ac:spMkLst>
            <pc:docMk/>
            <pc:sldMk cId="1046041536" sldId="267"/>
            <ac:spMk id="2" creationId="{B62866ED-6219-971A-D220-8E602CC3DBFB}"/>
          </ac:spMkLst>
        </pc:spChg>
        <pc:spChg chg="add">
          <ac:chgData name="Wilusz,Carol" userId="d694680c-20a6-4aaf-9f5d-eff87bc6dadd" providerId="ADAL" clId="{5C7744A7-93E1-4E4E-A6E0-7F83E0F3D999}" dt="2026-01-16T18:05:51.911" v="599" actId="26606"/>
          <ac:spMkLst>
            <pc:docMk/>
            <pc:sldMk cId="1046041536" sldId="267"/>
            <ac:spMk id="1031" creationId="{37C89E4B-3C9F-44B9-8B86-D9E3D112D8EC}"/>
          </ac:spMkLst>
        </pc:spChg>
        <pc:picChg chg="add mod">
          <ac:chgData name="Wilusz,Carol" userId="d694680c-20a6-4aaf-9f5d-eff87bc6dadd" providerId="ADAL" clId="{5C7744A7-93E1-4E4E-A6E0-7F83E0F3D999}" dt="2026-01-16T18:05:51.911" v="599" actId="26606"/>
          <ac:picMkLst>
            <pc:docMk/>
            <pc:sldMk cId="1046041536" sldId="267"/>
            <ac:picMk id="1026" creationId="{5D77D2B1-BDC8-60D0-68E6-E89EDF7D1EF1}"/>
          </ac:picMkLst>
        </pc:picChg>
        <pc:cxnChg chg="add">
          <ac:chgData name="Wilusz,Carol" userId="d694680c-20a6-4aaf-9f5d-eff87bc6dadd" providerId="ADAL" clId="{5C7744A7-93E1-4E4E-A6E0-7F83E0F3D999}" dt="2026-01-16T18:05:51.911" v="599" actId="26606"/>
          <ac:cxnSpMkLst>
            <pc:docMk/>
            <pc:sldMk cId="1046041536" sldId="267"/>
            <ac:cxnSpMk id="1033" creationId="{AA2EAA10-076F-46BD-8F0F-B9A2FB77A85C}"/>
          </ac:cxnSpMkLst>
        </pc:cxnChg>
        <pc:cxnChg chg="add">
          <ac:chgData name="Wilusz,Carol" userId="d694680c-20a6-4aaf-9f5d-eff87bc6dadd" providerId="ADAL" clId="{5C7744A7-93E1-4E4E-A6E0-7F83E0F3D999}" dt="2026-01-16T18:05:51.911" v="599" actId="26606"/>
          <ac:cxnSpMkLst>
            <pc:docMk/>
            <pc:sldMk cId="1046041536" sldId="267"/>
            <ac:cxnSpMk id="1035" creationId="{D891E407-403B-4764-86C9-33A56D3BCAA3}"/>
          </ac:cxnSpMkLst>
        </pc:cxnChg>
      </pc:sldChg>
      <pc:sldChg chg="addSp delSp modSp new mod setBg">
        <pc:chgData name="Wilusz,Carol" userId="d694680c-20a6-4aaf-9f5d-eff87bc6dadd" providerId="ADAL" clId="{5C7744A7-93E1-4E4E-A6E0-7F83E0F3D999}" dt="2026-01-17T16:54:34.910" v="5355"/>
        <pc:sldMkLst>
          <pc:docMk/>
          <pc:sldMk cId="1341032874" sldId="268"/>
        </pc:sldMkLst>
        <pc:spChg chg="mod ord">
          <ac:chgData name="Wilusz,Carol" userId="d694680c-20a6-4aaf-9f5d-eff87bc6dadd" providerId="ADAL" clId="{5C7744A7-93E1-4E4E-A6E0-7F83E0F3D999}" dt="2026-01-16T18:12:36.792" v="830" actId="20577"/>
          <ac:spMkLst>
            <pc:docMk/>
            <pc:sldMk cId="1341032874" sldId="268"/>
            <ac:spMk id="2" creationId="{F72E1833-9D47-2B62-CBFA-B04A7F056D43}"/>
          </ac:spMkLst>
        </pc:spChg>
        <pc:spChg chg="add">
          <ac:chgData name="Wilusz,Carol" userId="d694680c-20a6-4aaf-9f5d-eff87bc6dadd" providerId="ADAL" clId="{5C7744A7-93E1-4E4E-A6E0-7F83E0F3D999}" dt="2026-01-16T18:09:32.667" v="649" actId="26606"/>
          <ac:spMkLst>
            <pc:docMk/>
            <pc:sldMk cId="1341032874" sldId="268"/>
            <ac:spMk id="9" creationId="{37C89E4B-3C9F-44B9-8B86-D9E3D112D8EC}"/>
          </ac:spMkLst>
        </pc:spChg>
        <pc:spChg chg="add mod">
          <ac:chgData name="Wilusz,Carol" userId="d694680c-20a6-4aaf-9f5d-eff87bc6dadd" providerId="ADAL" clId="{5C7744A7-93E1-4E4E-A6E0-7F83E0F3D999}" dt="2026-01-16T18:13:37.222" v="847" actId="1076"/>
          <ac:spMkLst>
            <pc:docMk/>
            <pc:sldMk cId="1341032874" sldId="268"/>
            <ac:spMk id="17" creationId="{877C8828-BAE6-3769-C6EA-EF8DA0AFDF1C}"/>
          </ac:spMkLst>
        </pc:spChg>
        <pc:spChg chg="add mod">
          <ac:chgData name="Wilusz,Carol" userId="d694680c-20a6-4aaf-9f5d-eff87bc6dadd" providerId="ADAL" clId="{5C7744A7-93E1-4E4E-A6E0-7F83E0F3D999}" dt="2026-01-16T18:13:47.706" v="857" actId="1076"/>
          <ac:spMkLst>
            <pc:docMk/>
            <pc:sldMk cId="1341032874" sldId="268"/>
            <ac:spMk id="18" creationId="{43185309-8A36-C7BF-D096-7DD7FA04BBE1}"/>
          </ac:spMkLst>
        </pc:spChg>
        <pc:spChg chg="add mod">
          <ac:chgData name="Wilusz,Carol" userId="d694680c-20a6-4aaf-9f5d-eff87bc6dadd" providerId="ADAL" clId="{5C7744A7-93E1-4E4E-A6E0-7F83E0F3D999}" dt="2026-01-16T18:14:01.008" v="862" actId="1076"/>
          <ac:spMkLst>
            <pc:docMk/>
            <pc:sldMk cId="1341032874" sldId="268"/>
            <ac:spMk id="19" creationId="{557BF7E2-DE67-95B6-7937-718F274EE64C}"/>
          </ac:spMkLst>
        </pc:spChg>
        <pc:picChg chg="add mod">
          <ac:chgData name="Wilusz,Carol" userId="d694680c-20a6-4aaf-9f5d-eff87bc6dadd" providerId="ADAL" clId="{5C7744A7-93E1-4E4E-A6E0-7F83E0F3D999}" dt="2026-01-16T18:12:03.812" v="825" actId="1076"/>
          <ac:picMkLst>
            <pc:docMk/>
            <pc:sldMk cId="1341032874" sldId="268"/>
            <ac:picMk id="4" creationId="{5EDA6B11-E795-6BA8-301D-1C8B7D50EE31}"/>
          </ac:picMkLst>
        </pc:picChg>
        <pc:picChg chg="add mod">
          <ac:chgData name="Wilusz,Carol" userId="d694680c-20a6-4aaf-9f5d-eff87bc6dadd" providerId="ADAL" clId="{5C7744A7-93E1-4E4E-A6E0-7F83E0F3D999}" dt="2026-01-16T18:12:10.946" v="826" actId="1076"/>
          <ac:picMkLst>
            <pc:docMk/>
            <pc:sldMk cId="1341032874" sldId="268"/>
            <ac:picMk id="10" creationId="{2D891C90-DAD2-4638-ADA6-CE21D9B9F02B}"/>
          </ac:picMkLst>
        </pc:picChg>
        <pc:picChg chg="add mod">
          <ac:chgData name="Wilusz,Carol" userId="d694680c-20a6-4aaf-9f5d-eff87bc6dadd" providerId="ADAL" clId="{5C7744A7-93E1-4E4E-A6E0-7F83E0F3D999}" dt="2026-01-16T18:12:21.113" v="828" actId="1076"/>
          <ac:picMkLst>
            <pc:docMk/>
            <pc:sldMk cId="1341032874" sldId="268"/>
            <ac:picMk id="14" creationId="{4CDAD16B-E62D-6F53-810A-DA6014FAEFA6}"/>
          </ac:picMkLst>
        </pc:picChg>
        <pc:picChg chg="add mod">
          <ac:chgData name="Wilusz,Carol" userId="d694680c-20a6-4aaf-9f5d-eff87bc6dadd" providerId="ADAL" clId="{5C7744A7-93E1-4E4E-A6E0-7F83E0F3D999}" dt="2026-01-16T18:12:15.806" v="827" actId="1076"/>
          <ac:picMkLst>
            <pc:docMk/>
            <pc:sldMk cId="1341032874" sldId="268"/>
            <ac:picMk id="16" creationId="{844BE1EC-1F4F-D356-4753-787F72E19518}"/>
          </ac:picMkLst>
        </pc:picChg>
        <pc:picChg chg="add mod">
          <ac:chgData name="Wilusz,Carol" userId="d694680c-20a6-4aaf-9f5d-eff87bc6dadd" providerId="ADAL" clId="{5C7744A7-93E1-4E4E-A6E0-7F83E0F3D999}" dt="2026-01-16T18:33:26.407" v="988" actId="1076"/>
          <ac:picMkLst>
            <pc:docMk/>
            <pc:sldMk cId="1341032874" sldId="268"/>
            <ac:picMk id="20" creationId="{97DD8B02-5FC5-7A86-4BBA-FFE2922F8531}"/>
          </ac:picMkLst>
        </pc:picChg>
        <pc:picChg chg="add mod">
          <ac:chgData name="Wilusz,Carol" userId="d694680c-20a6-4aaf-9f5d-eff87bc6dadd" providerId="ADAL" clId="{5C7744A7-93E1-4E4E-A6E0-7F83E0F3D999}" dt="2026-01-16T18:42:45.142" v="1653" actId="1076"/>
          <ac:picMkLst>
            <pc:docMk/>
            <pc:sldMk cId="1341032874" sldId="268"/>
            <ac:picMk id="21" creationId="{ECF6FD8C-5730-1901-767A-DCCB258317D4}"/>
          </ac:picMkLst>
        </pc:picChg>
        <pc:cxnChg chg="add">
          <ac:chgData name="Wilusz,Carol" userId="d694680c-20a6-4aaf-9f5d-eff87bc6dadd" providerId="ADAL" clId="{5C7744A7-93E1-4E4E-A6E0-7F83E0F3D999}" dt="2026-01-16T18:09:32.667" v="649" actId="26606"/>
          <ac:cxnSpMkLst>
            <pc:docMk/>
            <pc:sldMk cId="1341032874" sldId="268"/>
            <ac:cxnSpMk id="11" creationId="{AA2EAA10-076F-46BD-8F0F-B9A2FB77A85C}"/>
          </ac:cxnSpMkLst>
        </pc:cxnChg>
        <pc:cxnChg chg="add">
          <ac:chgData name="Wilusz,Carol" userId="d694680c-20a6-4aaf-9f5d-eff87bc6dadd" providerId="ADAL" clId="{5C7744A7-93E1-4E4E-A6E0-7F83E0F3D999}" dt="2026-01-16T18:09:32.667" v="649" actId="26606"/>
          <ac:cxnSpMkLst>
            <pc:docMk/>
            <pc:sldMk cId="1341032874" sldId="268"/>
            <ac:cxnSpMk id="13" creationId="{D891E407-403B-4764-86C9-33A56D3BCAA3}"/>
          </ac:cxnSpMkLst>
        </pc:cxnChg>
      </pc:sldChg>
      <pc:sldChg chg="addSp delSp modSp add mod">
        <pc:chgData name="Wilusz,Carol" userId="d694680c-20a6-4aaf-9f5d-eff87bc6dadd" providerId="ADAL" clId="{5C7744A7-93E1-4E4E-A6E0-7F83E0F3D999}" dt="2026-01-16T18:44:18.626" v="1673" actId="208"/>
        <pc:sldMkLst>
          <pc:docMk/>
          <pc:sldMk cId="3468245009" sldId="269"/>
        </pc:sldMkLst>
        <pc:spChg chg="mod">
          <ac:chgData name="Wilusz,Carol" userId="d694680c-20a6-4aaf-9f5d-eff87bc6dadd" providerId="ADAL" clId="{5C7744A7-93E1-4E4E-A6E0-7F83E0F3D999}" dt="2026-01-16T18:14:21.910" v="871" actId="20577"/>
          <ac:spMkLst>
            <pc:docMk/>
            <pc:sldMk cId="3468245009" sldId="269"/>
            <ac:spMk id="2" creationId="{038F0E3C-DF1A-CD07-F8FB-D8BB39F56140}"/>
          </ac:spMkLst>
        </pc:spChg>
        <pc:spChg chg="add mod">
          <ac:chgData name="Wilusz,Carol" userId="d694680c-20a6-4aaf-9f5d-eff87bc6dadd" providerId="ADAL" clId="{5C7744A7-93E1-4E4E-A6E0-7F83E0F3D999}" dt="2026-01-16T18:17:33.519" v="886" actId="20577"/>
          <ac:spMkLst>
            <pc:docMk/>
            <pc:sldMk cId="3468245009" sldId="269"/>
            <ac:spMk id="3" creationId="{9A9FAF91-E31A-151E-5577-5BA549CC5984}"/>
          </ac:spMkLst>
        </pc:spChg>
        <pc:spChg chg="add mod">
          <ac:chgData name="Wilusz,Carol" userId="d694680c-20a6-4aaf-9f5d-eff87bc6dadd" providerId="ADAL" clId="{5C7744A7-93E1-4E4E-A6E0-7F83E0F3D999}" dt="2026-01-16T18:44:18.626" v="1673" actId="208"/>
          <ac:spMkLst>
            <pc:docMk/>
            <pc:sldMk cId="3468245009" sldId="269"/>
            <ac:spMk id="22" creationId="{EC543D05-4856-C230-1D9C-3A4F198F68F1}"/>
          </ac:spMkLst>
        </pc:spChg>
        <pc:spChg chg="add mod">
          <ac:chgData name="Wilusz,Carol" userId="d694680c-20a6-4aaf-9f5d-eff87bc6dadd" providerId="ADAL" clId="{5C7744A7-93E1-4E4E-A6E0-7F83E0F3D999}" dt="2026-01-16T18:44:15.310" v="1672" actId="208"/>
          <ac:spMkLst>
            <pc:docMk/>
            <pc:sldMk cId="3468245009" sldId="269"/>
            <ac:spMk id="23" creationId="{ADC0025E-DBF4-F2B8-4C55-51C2C3A2AC4B}"/>
          </ac:spMkLst>
        </pc:spChg>
        <pc:spChg chg="add mod">
          <ac:chgData name="Wilusz,Carol" userId="d694680c-20a6-4aaf-9f5d-eff87bc6dadd" providerId="ADAL" clId="{5C7744A7-93E1-4E4E-A6E0-7F83E0F3D999}" dt="2026-01-16T18:44:12.370" v="1671" actId="208"/>
          <ac:spMkLst>
            <pc:docMk/>
            <pc:sldMk cId="3468245009" sldId="269"/>
            <ac:spMk id="24" creationId="{F06F4030-31F4-1D0B-AA22-C20E83ED7438}"/>
          </ac:spMkLst>
        </pc:spChg>
        <pc:picChg chg="add mod">
          <ac:chgData name="Wilusz,Carol" userId="d694680c-20a6-4aaf-9f5d-eff87bc6dadd" providerId="ADAL" clId="{5C7744A7-93E1-4E4E-A6E0-7F83E0F3D999}" dt="2026-01-16T18:18:01.479" v="891" actId="1076"/>
          <ac:picMkLst>
            <pc:docMk/>
            <pc:sldMk cId="3468245009" sldId="269"/>
            <ac:picMk id="5" creationId="{0325BDB1-F954-F257-9D59-A7ABB5A898AD}"/>
          </ac:picMkLst>
        </pc:picChg>
        <pc:picChg chg="add mod">
          <ac:chgData name="Wilusz,Carol" userId="d694680c-20a6-4aaf-9f5d-eff87bc6dadd" providerId="ADAL" clId="{5C7744A7-93E1-4E4E-A6E0-7F83E0F3D999}" dt="2026-01-16T18:20:04.064" v="896" actId="1076"/>
          <ac:picMkLst>
            <pc:docMk/>
            <pc:sldMk cId="3468245009" sldId="269"/>
            <ac:picMk id="8" creationId="{9049BBB9-43E0-FCE5-BF26-C8B03A087BFF}"/>
          </ac:picMkLst>
        </pc:picChg>
        <pc:picChg chg="add mod">
          <ac:chgData name="Wilusz,Carol" userId="d694680c-20a6-4aaf-9f5d-eff87bc6dadd" providerId="ADAL" clId="{5C7744A7-93E1-4E4E-A6E0-7F83E0F3D999}" dt="2026-01-16T18:20:00.502" v="895" actId="1076"/>
          <ac:picMkLst>
            <pc:docMk/>
            <pc:sldMk cId="3468245009" sldId="269"/>
            <ac:picMk id="15" creationId="{C5C5E00D-AAB3-15D6-A337-A6DAF745EEF6}"/>
          </ac:picMkLst>
        </pc:picChg>
        <pc:picChg chg="add mod">
          <ac:chgData name="Wilusz,Carol" userId="d694680c-20a6-4aaf-9f5d-eff87bc6dadd" providerId="ADAL" clId="{5C7744A7-93E1-4E4E-A6E0-7F83E0F3D999}" dt="2026-01-16T18:19:57.497" v="894" actId="1076"/>
          <ac:picMkLst>
            <pc:docMk/>
            <pc:sldMk cId="3468245009" sldId="269"/>
            <ac:picMk id="21" creationId="{28C74D2E-B0B2-45C0-BE23-CFB449950829}"/>
          </ac:picMkLst>
        </pc:picChg>
        <pc:picChg chg="add mod">
          <ac:chgData name="Wilusz,Carol" userId="d694680c-20a6-4aaf-9f5d-eff87bc6dadd" providerId="ADAL" clId="{5C7744A7-93E1-4E4E-A6E0-7F83E0F3D999}" dt="2026-01-16T18:42:14.039" v="1650" actId="688"/>
          <ac:picMkLst>
            <pc:docMk/>
            <pc:sldMk cId="3468245009" sldId="269"/>
            <ac:picMk id="25" creationId="{8D9DB64B-EF56-67A3-662F-3CA44AF48D80}"/>
          </ac:picMkLst>
        </pc:picChg>
        <pc:picChg chg="add mod">
          <ac:chgData name="Wilusz,Carol" userId="d694680c-20a6-4aaf-9f5d-eff87bc6dadd" providerId="ADAL" clId="{5C7744A7-93E1-4E4E-A6E0-7F83E0F3D999}" dt="2026-01-16T18:20:34.428" v="906" actId="1076"/>
          <ac:picMkLst>
            <pc:docMk/>
            <pc:sldMk cId="3468245009" sldId="269"/>
            <ac:picMk id="2050" creationId="{005EE7A1-C220-CA13-77BF-D65AFE268B7E}"/>
          </ac:picMkLst>
        </pc:picChg>
      </pc:sldChg>
      <pc:sldChg chg="addSp delSp modSp new mod ord setBg modClrScheme chgLayout">
        <pc:chgData name="Wilusz,Carol" userId="d694680c-20a6-4aaf-9f5d-eff87bc6dadd" providerId="ADAL" clId="{5C7744A7-93E1-4E4E-A6E0-7F83E0F3D999}" dt="2026-01-16T18:27:35.015" v="980" actId="478"/>
        <pc:sldMkLst>
          <pc:docMk/>
          <pc:sldMk cId="3497256361" sldId="270"/>
        </pc:sldMkLst>
        <pc:spChg chg="add mod">
          <ac:chgData name="Wilusz,Carol" userId="d694680c-20a6-4aaf-9f5d-eff87bc6dadd" providerId="ADAL" clId="{5C7744A7-93E1-4E4E-A6E0-7F83E0F3D999}" dt="2026-01-16T18:27:32.092" v="979" actId="26606"/>
          <ac:spMkLst>
            <pc:docMk/>
            <pc:sldMk cId="3497256361" sldId="270"/>
            <ac:spMk id="6" creationId="{9D63EA06-0E44-65E7-72D2-10EB133913B5}"/>
          </ac:spMkLst>
        </pc:spChg>
        <pc:spChg chg="add">
          <ac:chgData name="Wilusz,Carol" userId="d694680c-20a6-4aaf-9f5d-eff87bc6dadd" providerId="ADAL" clId="{5C7744A7-93E1-4E4E-A6E0-7F83E0F3D999}" dt="2026-01-16T18:27:32.092" v="979" actId="26606"/>
          <ac:spMkLst>
            <pc:docMk/>
            <pc:sldMk cId="3497256361" sldId="270"/>
            <ac:spMk id="11" creationId="{787F4F1C-8D3D-4EC1-B72D-A0470A5A08B8}"/>
          </ac:spMkLst>
        </pc:spChg>
        <pc:grpChg chg="add">
          <ac:chgData name="Wilusz,Carol" userId="d694680c-20a6-4aaf-9f5d-eff87bc6dadd" providerId="ADAL" clId="{5C7744A7-93E1-4E4E-A6E0-7F83E0F3D999}" dt="2026-01-16T18:27:32.092" v="979" actId="26606"/>
          <ac:grpSpMkLst>
            <pc:docMk/>
            <pc:sldMk cId="3497256361" sldId="270"/>
            <ac:grpSpMk id="13" creationId="{D1E3DD61-64DB-46AD-B249-E273CD86B051}"/>
          </ac:grpSpMkLst>
        </pc:grpChg>
      </pc:sldChg>
      <pc:sldChg chg="addSp delSp modSp new mod modClrScheme chgLayout">
        <pc:chgData name="Wilusz,Carol" userId="d694680c-20a6-4aaf-9f5d-eff87bc6dadd" providerId="ADAL" clId="{5C7744A7-93E1-4E4E-A6E0-7F83E0F3D999}" dt="2026-01-21T00:47:54.497" v="8780" actId="1076"/>
        <pc:sldMkLst>
          <pc:docMk/>
          <pc:sldMk cId="532420643" sldId="271"/>
        </pc:sldMkLst>
        <pc:spChg chg="mod ord">
          <ac:chgData name="Wilusz,Carol" userId="d694680c-20a6-4aaf-9f5d-eff87bc6dadd" providerId="ADAL" clId="{5C7744A7-93E1-4E4E-A6E0-7F83E0F3D999}" dt="2026-01-16T18:40:46.518" v="1556" actId="20577"/>
          <ac:spMkLst>
            <pc:docMk/>
            <pc:sldMk cId="532420643" sldId="271"/>
            <ac:spMk id="2" creationId="{2FC2DAD5-F38D-66CB-D724-3066192F2B40}"/>
          </ac:spMkLst>
        </pc:spChg>
        <pc:spChg chg="add mod">
          <ac:chgData name="Wilusz,Carol" userId="d694680c-20a6-4aaf-9f5d-eff87bc6dadd" providerId="ADAL" clId="{5C7744A7-93E1-4E4E-A6E0-7F83E0F3D999}" dt="2026-01-21T00:47:54.497" v="8780" actId="1076"/>
          <ac:spMkLst>
            <pc:docMk/>
            <pc:sldMk cId="532420643" sldId="271"/>
            <ac:spMk id="21" creationId="{B99793C6-7C97-0B53-D35C-2BE8E286ED23}"/>
          </ac:spMkLst>
        </pc:spChg>
        <pc:graphicFrameChg chg="add mod ord modGraphic">
          <ac:chgData name="Wilusz,Carol" userId="d694680c-20a6-4aaf-9f5d-eff87bc6dadd" providerId="ADAL" clId="{5C7744A7-93E1-4E4E-A6E0-7F83E0F3D999}" dt="2026-01-16T22:41:40.954" v="2808" actId="20577"/>
          <ac:graphicFrameMkLst>
            <pc:docMk/>
            <pc:sldMk cId="532420643" sldId="271"/>
            <ac:graphicFrameMk id="20" creationId="{9C3008C2-2DF1-2752-59A7-2672BA8E3850}"/>
          </ac:graphicFrameMkLst>
        </pc:graphicFrameChg>
      </pc:sldChg>
      <pc:sldChg chg="addSp delSp modSp new mod setBg addAnim">
        <pc:chgData name="Wilusz,Carol" userId="d694680c-20a6-4aaf-9f5d-eff87bc6dadd" providerId="ADAL" clId="{5C7744A7-93E1-4E4E-A6E0-7F83E0F3D999}" dt="2026-01-16T18:50:56.494" v="1757" actId="1076"/>
        <pc:sldMkLst>
          <pc:docMk/>
          <pc:sldMk cId="4059832253" sldId="272"/>
        </pc:sldMkLst>
        <pc:spChg chg="mod">
          <ac:chgData name="Wilusz,Carol" userId="d694680c-20a6-4aaf-9f5d-eff87bc6dadd" providerId="ADAL" clId="{5C7744A7-93E1-4E4E-A6E0-7F83E0F3D999}" dt="2026-01-16T18:49:16.981" v="1724" actId="26606"/>
          <ac:spMkLst>
            <pc:docMk/>
            <pc:sldMk cId="4059832253" sldId="272"/>
            <ac:spMk id="2" creationId="{2A8BF366-92BD-8675-3AD9-37A4E98A032D}"/>
          </ac:spMkLst>
        </pc:spChg>
        <pc:spChg chg="add">
          <ac:chgData name="Wilusz,Carol" userId="d694680c-20a6-4aaf-9f5d-eff87bc6dadd" providerId="ADAL" clId="{5C7744A7-93E1-4E4E-A6E0-7F83E0F3D999}" dt="2026-01-16T18:50:48.119" v="1755" actId="26606"/>
          <ac:spMkLst>
            <pc:docMk/>
            <pc:sldMk cId="4059832253" sldId="272"/>
            <ac:spMk id="3084" creationId="{022BDE4A-8A20-4A69-9C5A-581C82036A4D}"/>
          </ac:spMkLst>
        </pc:spChg>
        <pc:picChg chg="add mod ord">
          <ac:chgData name="Wilusz,Carol" userId="d694680c-20a6-4aaf-9f5d-eff87bc6dadd" providerId="ADAL" clId="{5C7744A7-93E1-4E4E-A6E0-7F83E0F3D999}" dt="2026-01-16T18:50:56.494" v="1757" actId="1076"/>
          <ac:picMkLst>
            <pc:docMk/>
            <pc:sldMk cId="4059832253" sldId="272"/>
            <ac:picMk id="3074" creationId="{DCA421C9-A732-35D8-1C10-C68CF7F8174B}"/>
          </ac:picMkLst>
        </pc:picChg>
        <pc:picChg chg="add mod">
          <ac:chgData name="Wilusz,Carol" userId="d694680c-20a6-4aaf-9f5d-eff87bc6dadd" providerId="ADAL" clId="{5C7744A7-93E1-4E4E-A6E0-7F83E0F3D999}" dt="2026-01-16T18:50:56.494" v="1757" actId="1076"/>
          <ac:picMkLst>
            <pc:docMk/>
            <pc:sldMk cId="4059832253" sldId="272"/>
            <ac:picMk id="3076" creationId="{518FC5F3-BC45-7446-D37E-DABD60AD25EF}"/>
          </ac:picMkLst>
        </pc:picChg>
      </pc:sldChg>
      <pc:sldChg chg="addSp delSp modSp new mod">
        <pc:chgData name="Wilusz,Carol" userId="d694680c-20a6-4aaf-9f5d-eff87bc6dadd" providerId="ADAL" clId="{5C7744A7-93E1-4E4E-A6E0-7F83E0F3D999}" dt="2026-01-16T18:54:29.148" v="1813" actId="5793"/>
        <pc:sldMkLst>
          <pc:docMk/>
          <pc:sldMk cId="3956616936" sldId="273"/>
        </pc:sldMkLst>
        <pc:spChg chg="mod">
          <ac:chgData name="Wilusz,Carol" userId="d694680c-20a6-4aaf-9f5d-eff87bc6dadd" providerId="ADAL" clId="{5C7744A7-93E1-4E4E-A6E0-7F83E0F3D999}" dt="2026-01-16T18:54:29.148" v="1813" actId="5793"/>
          <ac:spMkLst>
            <pc:docMk/>
            <pc:sldMk cId="3956616936" sldId="273"/>
            <ac:spMk id="2" creationId="{945E159A-B8D1-A729-CED3-7579029EF84F}"/>
          </ac:spMkLst>
        </pc:spChg>
        <pc:picChg chg="add mod modCrop">
          <ac:chgData name="Wilusz,Carol" userId="d694680c-20a6-4aaf-9f5d-eff87bc6dadd" providerId="ADAL" clId="{5C7744A7-93E1-4E4E-A6E0-7F83E0F3D999}" dt="2026-01-16T18:54:14.305" v="1772" actId="14100"/>
          <ac:picMkLst>
            <pc:docMk/>
            <pc:sldMk cId="3956616936" sldId="273"/>
            <ac:picMk id="4" creationId="{DFF60264-9062-0C30-837C-16933531F750}"/>
          </ac:picMkLst>
        </pc:picChg>
        <pc:picChg chg="add mod">
          <ac:chgData name="Wilusz,Carol" userId="d694680c-20a6-4aaf-9f5d-eff87bc6dadd" providerId="ADAL" clId="{5C7744A7-93E1-4E4E-A6E0-7F83E0F3D999}" dt="2026-01-16T18:54:07.086" v="1770" actId="14100"/>
          <ac:picMkLst>
            <pc:docMk/>
            <pc:sldMk cId="3956616936" sldId="273"/>
            <ac:picMk id="4098" creationId="{0577BE95-5A2A-D93E-EBC2-92BE8672B6C1}"/>
          </ac:picMkLst>
        </pc:picChg>
      </pc:sldChg>
      <pc:sldChg chg="addSp delSp modSp new mod">
        <pc:chgData name="Wilusz,Carol" userId="d694680c-20a6-4aaf-9f5d-eff87bc6dadd" providerId="ADAL" clId="{5C7744A7-93E1-4E4E-A6E0-7F83E0F3D999}" dt="2026-01-17T16:56:42.009" v="5401" actId="14100"/>
        <pc:sldMkLst>
          <pc:docMk/>
          <pc:sldMk cId="2139343226" sldId="274"/>
        </pc:sldMkLst>
        <pc:spChg chg="add mod">
          <ac:chgData name="Wilusz,Carol" userId="d694680c-20a6-4aaf-9f5d-eff87bc6dadd" providerId="ADAL" clId="{5C7744A7-93E1-4E4E-A6E0-7F83E0F3D999}" dt="2026-01-16T20:07:44.041" v="2393" actId="207"/>
          <ac:spMkLst>
            <pc:docMk/>
            <pc:sldMk cId="2139343226" sldId="274"/>
            <ac:spMk id="9" creationId="{29068243-159E-BA54-E1E8-B91B116FC4C9}"/>
          </ac:spMkLst>
        </pc:spChg>
        <pc:spChg chg="add mod">
          <ac:chgData name="Wilusz,Carol" userId="d694680c-20a6-4aaf-9f5d-eff87bc6dadd" providerId="ADAL" clId="{5C7744A7-93E1-4E4E-A6E0-7F83E0F3D999}" dt="2026-01-16T20:06:36.135" v="2349" actId="20577"/>
          <ac:spMkLst>
            <pc:docMk/>
            <pc:sldMk cId="2139343226" sldId="274"/>
            <ac:spMk id="10" creationId="{246BE2C9-3E26-98F6-BF5C-5258987CB45E}"/>
          </ac:spMkLst>
        </pc:spChg>
        <pc:spChg chg="add mod">
          <ac:chgData name="Wilusz,Carol" userId="d694680c-20a6-4aaf-9f5d-eff87bc6dadd" providerId="ADAL" clId="{5C7744A7-93E1-4E4E-A6E0-7F83E0F3D999}" dt="2026-01-16T20:06:40.476" v="2350" actId="20577"/>
          <ac:spMkLst>
            <pc:docMk/>
            <pc:sldMk cId="2139343226" sldId="274"/>
            <ac:spMk id="11" creationId="{05025315-EA85-72FB-33A1-0C5A99F5E25B}"/>
          </ac:spMkLst>
        </pc:spChg>
        <pc:spChg chg="add mod">
          <ac:chgData name="Wilusz,Carol" userId="d694680c-20a6-4aaf-9f5d-eff87bc6dadd" providerId="ADAL" clId="{5C7744A7-93E1-4E4E-A6E0-7F83E0F3D999}" dt="2026-01-16T19:56:44.753" v="2216" actId="1076"/>
          <ac:spMkLst>
            <pc:docMk/>
            <pc:sldMk cId="2139343226" sldId="274"/>
            <ac:spMk id="17" creationId="{F0C78718-3ACA-E6B1-0DB2-F6E532ACC543}"/>
          </ac:spMkLst>
        </pc:spChg>
        <pc:spChg chg="add mod">
          <ac:chgData name="Wilusz,Carol" userId="d694680c-20a6-4aaf-9f5d-eff87bc6dadd" providerId="ADAL" clId="{5C7744A7-93E1-4E4E-A6E0-7F83E0F3D999}" dt="2026-01-16T19:56:34.229" v="2208" actId="20577"/>
          <ac:spMkLst>
            <pc:docMk/>
            <pc:sldMk cId="2139343226" sldId="274"/>
            <ac:spMk id="18" creationId="{62C85CF1-D415-4E65-848A-479DB33C936F}"/>
          </ac:spMkLst>
        </pc:spChg>
        <pc:spChg chg="add mod">
          <ac:chgData name="Wilusz,Carol" userId="d694680c-20a6-4aaf-9f5d-eff87bc6dadd" providerId="ADAL" clId="{5C7744A7-93E1-4E4E-A6E0-7F83E0F3D999}" dt="2026-01-16T19:57:00.063" v="2228" actId="1076"/>
          <ac:spMkLst>
            <pc:docMk/>
            <pc:sldMk cId="2139343226" sldId="274"/>
            <ac:spMk id="21" creationId="{30B3AD92-D3D7-D9E1-9150-BADC1F827F13}"/>
          </ac:spMkLst>
        </pc:spChg>
        <pc:spChg chg="add mod">
          <ac:chgData name="Wilusz,Carol" userId="d694680c-20a6-4aaf-9f5d-eff87bc6dadd" providerId="ADAL" clId="{5C7744A7-93E1-4E4E-A6E0-7F83E0F3D999}" dt="2026-01-16T19:57:08.532" v="2229" actId="1076"/>
          <ac:spMkLst>
            <pc:docMk/>
            <pc:sldMk cId="2139343226" sldId="274"/>
            <ac:spMk id="22" creationId="{6FE705D5-E94F-31B7-9D79-565E733686A1}"/>
          </ac:spMkLst>
        </pc:spChg>
        <pc:spChg chg="add mod">
          <ac:chgData name="Wilusz,Carol" userId="d694680c-20a6-4aaf-9f5d-eff87bc6dadd" providerId="ADAL" clId="{5C7744A7-93E1-4E4E-A6E0-7F83E0F3D999}" dt="2026-01-16T20:17:37.034" v="2678" actId="2711"/>
          <ac:spMkLst>
            <pc:docMk/>
            <pc:sldMk cId="2139343226" sldId="274"/>
            <ac:spMk id="23" creationId="{A84C5146-9F81-680E-9A18-F907C4577B3C}"/>
          </ac:spMkLst>
        </pc:spChg>
        <pc:spChg chg="add mod">
          <ac:chgData name="Wilusz,Carol" userId="d694680c-20a6-4aaf-9f5d-eff87bc6dadd" providerId="ADAL" clId="{5C7744A7-93E1-4E4E-A6E0-7F83E0F3D999}" dt="2026-01-16T20:17:32.252" v="2676" actId="2711"/>
          <ac:spMkLst>
            <pc:docMk/>
            <pc:sldMk cId="2139343226" sldId="274"/>
            <ac:spMk id="24" creationId="{26364B73-1CB7-8062-51F4-4F3129E0AB77}"/>
          </ac:spMkLst>
        </pc:spChg>
        <pc:spChg chg="add mod">
          <ac:chgData name="Wilusz,Carol" userId="d694680c-20a6-4aaf-9f5d-eff87bc6dadd" providerId="ADAL" clId="{5C7744A7-93E1-4E4E-A6E0-7F83E0F3D999}" dt="2026-01-16T22:47:03.930" v="2815" actId="1076"/>
          <ac:spMkLst>
            <pc:docMk/>
            <pc:sldMk cId="2139343226" sldId="274"/>
            <ac:spMk id="25" creationId="{06AEEDA1-D208-89E9-826C-4C5A7A6E043D}"/>
          </ac:spMkLst>
        </pc:spChg>
        <pc:spChg chg="add mod">
          <ac:chgData name="Wilusz,Carol" userId="d694680c-20a6-4aaf-9f5d-eff87bc6dadd" providerId="ADAL" clId="{5C7744A7-93E1-4E4E-A6E0-7F83E0F3D999}" dt="2026-01-16T20:17:43.652" v="2680" actId="2711"/>
          <ac:spMkLst>
            <pc:docMk/>
            <pc:sldMk cId="2139343226" sldId="274"/>
            <ac:spMk id="34" creationId="{6AD84D90-57DF-6CB3-C9C4-54056A526CC4}"/>
          </ac:spMkLst>
        </pc:spChg>
        <pc:spChg chg="add mod">
          <ac:chgData name="Wilusz,Carol" userId="d694680c-20a6-4aaf-9f5d-eff87bc6dadd" providerId="ADAL" clId="{5C7744A7-93E1-4E4E-A6E0-7F83E0F3D999}" dt="2026-01-16T20:06:55.844" v="2354" actId="1076"/>
          <ac:spMkLst>
            <pc:docMk/>
            <pc:sldMk cId="2139343226" sldId="274"/>
            <ac:spMk id="36" creationId="{B7D1ACDD-38EC-7411-833E-F3ECF3B2836C}"/>
          </ac:spMkLst>
        </pc:spChg>
        <pc:spChg chg="add mod">
          <ac:chgData name="Wilusz,Carol" userId="d694680c-20a6-4aaf-9f5d-eff87bc6dadd" providerId="ADAL" clId="{5C7744A7-93E1-4E4E-A6E0-7F83E0F3D999}" dt="2026-01-16T20:12:32.036" v="2501" actId="1076"/>
          <ac:spMkLst>
            <pc:docMk/>
            <pc:sldMk cId="2139343226" sldId="274"/>
            <ac:spMk id="37" creationId="{DD2E198D-AFB7-F288-24AB-DA7392D57E89}"/>
          </ac:spMkLst>
        </pc:spChg>
        <pc:spChg chg="add mod">
          <ac:chgData name="Wilusz,Carol" userId="d694680c-20a6-4aaf-9f5d-eff87bc6dadd" providerId="ADAL" clId="{5C7744A7-93E1-4E4E-A6E0-7F83E0F3D999}" dt="2026-01-16T20:07:38.984" v="2392" actId="1076"/>
          <ac:spMkLst>
            <pc:docMk/>
            <pc:sldMk cId="2139343226" sldId="274"/>
            <ac:spMk id="38" creationId="{C29BC645-9EDA-C03E-7220-6B170AC7A249}"/>
          </ac:spMkLst>
        </pc:spChg>
        <pc:spChg chg="add mod">
          <ac:chgData name="Wilusz,Carol" userId="d694680c-20a6-4aaf-9f5d-eff87bc6dadd" providerId="ADAL" clId="{5C7744A7-93E1-4E4E-A6E0-7F83E0F3D999}" dt="2026-01-16T20:09:07.199" v="2427" actId="1076"/>
          <ac:spMkLst>
            <pc:docMk/>
            <pc:sldMk cId="2139343226" sldId="274"/>
            <ac:spMk id="40" creationId="{DCA4F971-3998-E3E9-42D1-258785845BC3}"/>
          </ac:spMkLst>
        </pc:spChg>
        <pc:spChg chg="add mod">
          <ac:chgData name="Wilusz,Carol" userId="d694680c-20a6-4aaf-9f5d-eff87bc6dadd" providerId="ADAL" clId="{5C7744A7-93E1-4E4E-A6E0-7F83E0F3D999}" dt="2026-01-16T20:10:35.902" v="2460" actId="1076"/>
          <ac:spMkLst>
            <pc:docMk/>
            <pc:sldMk cId="2139343226" sldId="274"/>
            <ac:spMk id="43" creationId="{D1A9E3A9-36F3-29D1-D9CB-023741B089E7}"/>
          </ac:spMkLst>
        </pc:spChg>
        <pc:spChg chg="add mod">
          <ac:chgData name="Wilusz,Carol" userId="d694680c-20a6-4aaf-9f5d-eff87bc6dadd" providerId="ADAL" clId="{5C7744A7-93E1-4E4E-A6E0-7F83E0F3D999}" dt="2026-01-16T20:10:52.791" v="2477" actId="1076"/>
          <ac:spMkLst>
            <pc:docMk/>
            <pc:sldMk cId="2139343226" sldId="274"/>
            <ac:spMk id="44" creationId="{E555C71E-996B-2EBC-C08C-464B4F688B3A}"/>
          </ac:spMkLst>
        </pc:spChg>
        <pc:spChg chg="add mod">
          <ac:chgData name="Wilusz,Carol" userId="d694680c-20a6-4aaf-9f5d-eff87bc6dadd" providerId="ADAL" clId="{5C7744A7-93E1-4E4E-A6E0-7F83E0F3D999}" dt="2026-01-16T20:11:05.170" v="2488" actId="1076"/>
          <ac:spMkLst>
            <pc:docMk/>
            <pc:sldMk cId="2139343226" sldId="274"/>
            <ac:spMk id="45" creationId="{42D10220-6A24-E6CD-28F8-42D4AB458AF0}"/>
          </ac:spMkLst>
        </pc:spChg>
        <pc:spChg chg="add mod">
          <ac:chgData name="Wilusz,Carol" userId="d694680c-20a6-4aaf-9f5d-eff87bc6dadd" providerId="ADAL" clId="{5C7744A7-93E1-4E4E-A6E0-7F83E0F3D999}" dt="2026-01-17T16:56:05.108" v="5398" actId="14100"/>
          <ac:spMkLst>
            <pc:docMk/>
            <pc:sldMk cId="2139343226" sldId="274"/>
            <ac:spMk id="46" creationId="{0D9348C5-9506-48E2-2158-349BC6FB5D2E}"/>
          </ac:spMkLst>
        </pc:spChg>
        <pc:spChg chg="add mod">
          <ac:chgData name="Wilusz,Carol" userId="d694680c-20a6-4aaf-9f5d-eff87bc6dadd" providerId="ADAL" clId="{5C7744A7-93E1-4E4E-A6E0-7F83E0F3D999}" dt="2026-01-16T20:12:44.740" v="2511" actId="113"/>
          <ac:spMkLst>
            <pc:docMk/>
            <pc:sldMk cId="2139343226" sldId="274"/>
            <ac:spMk id="47" creationId="{A96D2819-8DDF-8072-65F4-BB3240BA88C5}"/>
          </ac:spMkLst>
        </pc:spChg>
        <pc:spChg chg="add mod">
          <ac:chgData name="Wilusz,Carol" userId="d694680c-20a6-4aaf-9f5d-eff87bc6dadd" providerId="ADAL" clId="{5C7744A7-93E1-4E4E-A6E0-7F83E0F3D999}" dt="2026-01-16T20:13:06.688" v="2525" actId="1076"/>
          <ac:spMkLst>
            <pc:docMk/>
            <pc:sldMk cId="2139343226" sldId="274"/>
            <ac:spMk id="48" creationId="{F53B0B40-0B57-DBF7-F717-B67EDD3C346F}"/>
          </ac:spMkLst>
        </pc:spChg>
        <pc:spChg chg="add mod">
          <ac:chgData name="Wilusz,Carol" userId="d694680c-20a6-4aaf-9f5d-eff87bc6dadd" providerId="ADAL" clId="{5C7744A7-93E1-4E4E-A6E0-7F83E0F3D999}" dt="2026-01-16T20:14:16.113" v="2537" actId="1076"/>
          <ac:spMkLst>
            <pc:docMk/>
            <pc:sldMk cId="2139343226" sldId="274"/>
            <ac:spMk id="49" creationId="{5ED4B084-17E5-096B-B2D9-F6C747BF85F6}"/>
          </ac:spMkLst>
        </pc:spChg>
        <pc:spChg chg="add mod">
          <ac:chgData name="Wilusz,Carol" userId="d694680c-20a6-4aaf-9f5d-eff87bc6dadd" providerId="ADAL" clId="{5C7744A7-93E1-4E4E-A6E0-7F83E0F3D999}" dt="2026-01-16T20:17:02.989" v="2668" actId="1076"/>
          <ac:spMkLst>
            <pc:docMk/>
            <pc:sldMk cId="2139343226" sldId="274"/>
            <ac:spMk id="51" creationId="{02B38D06-3C06-C2E4-4899-E374087CAF30}"/>
          </ac:spMkLst>
        </pc:spChg>
        <pc:spChg chg="add mod">
          <ac:chgData name="Wilusz,Carol" userId="d694680c-20a6-4aaf-9f5d-eff87bc6dadd" providerId="ADAL" clId="{5C7744A7-93E1-4E4E-A6E0-7F83E0F3D999}" dt="2026-01-16T20:17:06.413" v="2669" actId="1076"/>
          <ac:spMkLst>
            <pc:docMk/>
            <pc:sldMk cId="2139343226" sldId="274"/>
            <ac:spMk id="53" creationId="{2F8BBAEC-BC05-1631-F78A-941CF607AD78}"/>
          </ac:spMkLst>
        </pc:spChg>
        <pc:spChg chg="add mod">
          <ac:chgData name="Wilusz,Carol" userId="d694680c-20a6-4aaf-9f5d-eff87bc6dadd" providerId="ADAL" clId="{5C7744A7-93E1-4E4E-A6E0-7F83E0F3D999}" dt="2026-01-16T20:20:38.479" v="2782" actId="20577"/>
          <ac:spMkLst>
            <pc:docMk/>
            <pc:sldMk cId="2139343226" sldId="274"/>
            <ac:spMk id="54" creationId="{D10E21A5-2FB3-ADAB-E61C-B36EC20801A3}"/>
          </ac:spMkLst>
        </pc:spChg>
        <pc:spChg chg="add mod">
          <ac:chgData name="Wilusz,Carol" userId="d694680c-20a6-4aaf-9f5d-eff87bc6dadd" providerId="ADAL" clId="{5C7744A7-93E1-4E4E-A6E0-7F83E0F3D999}" dt="2026-01-16T20:20:57.567" v="2785" actId="688"/>
          <ac:spMkLst>
            <pc:docMk/>
            <pc:sldMk cId="2139343226" sldId="274"/>
            <ac:spMk id="57" creationId="{DA876A02-9032-180B-A71E-EF5E56FD740A}"/>
          </ac:spMkLst>
        </pc:spChg>
        <pc:picChg chg="add mod">
          <ac:chgData name="Wilusz,Carol" userId="d694680c-20a6-4aaf-9f5d-eff87bc6dadd" providerId="ADAL" clId="{5C7744A7-93E1-4E4E-A6E0-7F83E0F3D999}" dt="2026-01-17T16:56:42.009" v="5401" actId="14100"/>
          <ac:picMkLst>
            <pc:docMk/>
            <pc:sldMk cId="2139343226" sldId="274"/>
            <ac:picMk id="3" creationId="{9A26D397-7128-56B7-D9E4-D160D36325FF}"/>
          </ac:picMkLst>
        </pc:picChg>
        <pc:picChg chg="add mod">
          <ac:chgData name="Wilusz,Carol" userId="d694680c-20a6-4aaf-9f5d-eff87bc6dadd" providerId="ADAL" clId="{5C7744A7-93E1-4E4E-A6E0-7F83E0F3D999}" dt="2026-01-16T19:50:51.775" v="2142" actId="1076"/>
          <ac:picMkLst>
            <pc:docMk/>
            <pc:sldMk cId="2139343226" sldId="274"/>
            <ac:picMk id="14" creationId="{06AAEC58-5B55-549B-DF48-07932CA59E9D}"/>
          </ac:picMkLst>
        </pc:picChg>
        <pc:picChg chg="add mod modCrop">
          <ac:chgData name="Wilusz,Carol" userId="d694680c-20a6-4aaf-9f5d-eff87bc6dadd" providerId="ADAL" clId="{5C7744A7-93E1-4E4E-A6E0-7F83E0F3D999}" dt="2026-01-16T19:59:58.520" v="2254" actId="732"/>
          <ac:picMkLst>
            <pc:docMk/>
            <pc:sldMk cId="2139343226" sldId="274"/>
            <ac:picMk id="16" creationId="{5F021DC4-10CE-01AD-ACD8-82CDAFD1478F}"/>
          </ac:picMkLst>
        </pc:picChg>
        <pc:picChg chg="add mod">
          <ac:chgData name="Wilusz,Carol" userId="d694680c-20a6-4aaf-9f5d-eff87bc6dadd" providerId="ADAL" clId="{5C7744A7-93E1-4E4E-A6E0-7F83E0F3D999}" dt="2026-01-16T19:55:38.604" v="2153" actId="1038"/>
          <ac:picMkLst>
            <pc:docMk/>
            <pc:sldMk cId="2139343226" sldId="274"/>
            <ac:picMk id="19" creationId="{12ABCB78-1938-9185-4E9F-75D7B421D982}"/>
          </ac:picMkLst>
        </pc:picChg>
        <pc:picChg chg="add mod modCrop">
          <ac:chgData name="Wilusz,Carol" userId="d694680c-20a6-4aaf-9f5d-eff87bc6dadd" providerId="ADAL" clId="{5C7744A7-93E1-4E4E-A6E0-7F83E0F3D999}" dt="2026-01-16T20:00:20.491" v="2256" actId="732"/>
          <ac:picMkLst>
            <pc:docMk/>
            <pc:sldMk cId="2139343226" sldId="274"/>
            <ac:picMk id="20" creationId="{ACDCD841-DE23-2136-3303-994F8FF29074}"/>
          </ac:picMkLst>
        </pc:picChg>
        <pc:picChg chg="add mod">
          <ac:chgData name="Wilusz,Carol" userId="d694680c-20a6-4aaf-9f5d-eff87bc6dadd" providerId="ADAL" clId="{5C7744A7-93E1-4E4E-A6E0-7F83E0F3D999}" dt="2026-01-16T20:00:29.452" v="2258" actId="14100"/>
          <ac:picMkLst>
            <pc:docMk/>
            <pc:sldMk cId="2139343226" sldId="274"/>
            <ac:picMk id="27" creationId="{C7B70829-0175-4542-71FF-8B4C7DD19250}"/>
          </ac:picMkLst>
        </pc:picChg>
        <pc:picChg chg="add mod">
          <ac:chgData name="Wilusz,Carol" userId="d694680c-20a6-4aaf-9f5d-eff87bc6dadd" providerId="ADAL" clId="{5C7744A7-93E1-4E4E-A6E0-7F83E0F3D999}" dt="2026-01-16T20:00:24.975" v="2257" actId="14100"/>
          <ac:picMkLst>
            <pc:docMk/>
            <pc:sldMk cId="2139343226" sldId="274"/>
            <ac:picMk id="28" creationId="{FE8A3F9A-9FD5-72E4-DA3F-9055B075C91C}"/>
          </ac:picMkLst>
        </pc:picChg>
        <pc:picChg chg="add mod">
          <ac:chgData name="Wilusz,Carol" userId="d694680c-20a6-4aaf-9f5d-eff87bc6dadd" providerId="ADAL" clId="{5C7744A7-93E1-4E4E-A6E0-7F83E0F3D999}" dt="2026-01-16T20:05:27.767" v="2320" actId="1076"/>
          <ac:picMkLst>
            <pc:docMk/>
            <pc:sldMk cId="2139343226" sldId="274"/>
            <ac:picMk id="29" creationId="{FC0F14DD-ED7C-2C53-3981-B5F69E9C52B7}"/>
          </ac:picMkLst>
        </pc:picChg>
        <pc:picChg chg="add mod">
          <ac:chgData name="Wilusz,Carol" userId="d694680c-20a6-4aaf-9f5d-eff87bc6dadd" providerId="ADAL" clId="{5C7744A7-93E1-4E4E-A6E0-7F83E0F3D999}" dt="2026-01-16T20:05:27.767" v="2320" actId="1076"/>
          <ac:picMkLst>
            <pc:docMk/>
            <pc:sldMk cId="2139343226" sldId="274"/>
            <ac:picMk id="30" creationId="{D28475E1-9591-57DD-2C2A-054D65564945}"/>
          </ac:picMkLst>
        </pc:picChg>
        <pc:picChg chg="add mod">
          <ac:chgData name="Wilusz,Carol" userId="d694680c-20a6-4aaf-9f5d-eff87bc6dadd" providerId="ADAL" clId="{5C7744A7-93E1-4E4E-A6E0-7F83E0F3D999}" dt="2026-01-16T20:06:45.016" v="2351" actId="1076"/>
          <ac:picMkLst>
            <pc:docMk/>
            <pc:sldMk cId="2139343226" sldId="274"/>
            <ac:picMk id="31" creationId="{B35D0D52-EBE3-B5B8-EA66-D20864BBD1F5}"/>
          </ac:picMkLst>
        </pc:picChg>
        <pc:picChg chg="add mod">
          <ac:chgData name="Wilusz,Carol" userId="d694680c-20a6-4aaf-9f5d-eff87bc6dadd" providerId="ADAL" clId="{5C7744A7-93E1-4E4E-A6E0-7F83E0F3D999}" dt="2026-01-16T20:17:08.261" v="2670" actId="1076"/>
          <ac:picMkLst>
            <pc:docMk/>
            <pc:sldMk cId="2139343226" sldId="274"/>
            <ac:picMk id="32" creationId="{24DA2642-9989-3A67-100E-70F46AC6A5EA}"/>
          </ac:picMkLst>
        </pc:picChg>
        <pc:picChg chg="add mod">
          <ac:chgData name="Wilusz,Carol" userId="d694680c-20a6-4aaf-9f5d-eff87bc6dadd" providerId="ADAL" clId="{5C7744A7-93E1-4E4E-A6E0-7F83E0F3D999}" dt="2026-01-16T20:05:06.156" v="2309" actId="1076"/>
          <ac:picMkLst>
            <pc:docMk/>
            <pc:sldMk cId="2139343226" sldId="274"/>
            <ac:picMk id="33" creationId="{76DFD730-8556-219C-4F1E-E947710B9F99}"/>
          </ac:picMkLst>
        </pc:picChg>
        <pc:picChg chg="add mod modCrop">
          <ac:chgData name="Wilusz,Carol" userId="d694680c-20a6-4aaf-9f5d-eff87bc6dadd" providerId="ADAL" clId="{5C7744A7-93E1-4E4E-A6E0-7F83E0F3D999}" dt="2026-01-16T20:06:05.608" v="2326" actId="1076"/>
          <ac:picMkLst>
            <pc:docMk/>
            <pc:sldMk cId="2139343226" sldId="274"/>
            <ac:picMk id="35" creationId="{BE1DCBD4-7C20-2B26-F36D-2F7AD5BA0608}"/>
          </ac:picMkLst>
        </pc:picChg>
        <pc:cxnChg chg="add">
          <ac:chgData name="Wilusz,Carol" userId="d694680c-20a6-4aaf-9f5d-eff87bc6dadd" providerId="ADAL" clId="{5C7744A7-93E1-4E4E-A6E0-7F83E0F3D999}" dt="2026-01-16T20:19:54.633" v="2741" actId="11529"/>
          <ac:cxnSpMkLst>
            <pc:docMk/>
            <pc:sldMk cId="2139343226" sldId="274"/>
            <ac:cxnSpMk id="56" creationId="{E674CD82-4DA5-E969-0DBD-3FE673DA9B1D}"/>
          </ac:cxnSpMkLst>
        </pc:cxnChg>
      </pc:sldChg>
      <pc:sldChg chg="addSp modSp mod">
        <pc:chgData name="Wilusz,Carol" userId="d694680c-20a6-4aaf-9f5d-eff87bc6dadd" providerId="ADAL" clId="{5C7744A7-93E1-4E4E-A6E0-7F83E0F3D999}" dt="2026-01-21T00:16:40.288" v="7724" actId="20577"/>
        <pc:sldMkLst>
          <pc:docMk/>
          <pc:sldMk cId="214088375" sldId="275"/>
        </pc:sldMkLst>
        <pc:spChg chg="mod">
          <ac:chgData name="Wilusz,Carol" userId="d694680c-20a6-4aaf-9f5d-eff87bc6dadd" providerId="ADAL" clId="{5C7744A7-93E1-4E4E-A6E0-7F83E0F3D999}" dt="2026-01-17T14:19:39.715" v="2953" actId="20577"/>
          <ac:spMkLst>
            <pc:docMk/>
            <pc:sldMk cId="214088375" sldId="275"/>
            <ac:spMk id="2" creationId="{F75B340F-A2BD-8411-04B8-26B0DD51EAE8}"/>
          </ac:spMkLst>
        </pc:spChg>
        <pc:spChg chg="mod">
          <ac:chgData name="Wilusz,Carol" userId="d694680c-20a6-4aaf-9f5d-eff87bc6dadd" providerId="ADAL" clId="{5C7744A7-93E1-4E4E-A6E0-7F83E0F3D999}" dt="2026-01-21T00:03:54.797" v="7414" actId="20577"/>
          <ac:spMkLst>
            <pc:docMk/>
            <pc:sldMk cId="214088375" sldId="275"/>
            <ac:spMk id="3" creationId="{C7164A04-2D2C-2628-8A92-CA940BAD8C9F}"/>
          </ac:spMkLst>
        </pc:spChg>
        <pc:spChg chg="add mod">
          <ac:chgData name="Wilusz,Carol" userId="d694680c-20a6-4aaf-9f5d-eff87bc6dadd" providerId="ADAL" clId="{5C7744A7-93E1-4E4E-A6E0-7F83E0F3D999}" dt="2026-01-21T00:16:40.288" v="7724" actId="20577"/>
          <ac:spMkLst>
            <pc:docMk/>
            <pc:sldMk cId="214088375" sldId="275"/>
            <ac:spMk id="4" creationId="{FCC007D8-0811-086D-A966-1EBF6697B59B}"/>
          </ac:spMkLst>
        </pc:spChg>
        <pc:picChg chg="add mod modCrop">
          <ac:chgData name="Wilusz,Carol" userId="d694680c-20a6-4aaf-9f5d-eff87bc6dadd" providerId="ADAL" clId="{5C7744A7-93E1-4E4E-A6E0-7F83E0F3D999}" dt="2026-01-17T14:29:20.593" v="3330" actId="1076"/>
          <ac:picMkLst>
            <pc:docMk/>
            <pc:sldMk cId="214088375" sldId="275"/>
            <ac:picMk id="5" creationId="{53CD954F-EF44-3227-16FA-859A21E2BC78}"/>
          </ac:picMkLst>
        </pc:picChg>
      </pc:sldChg>
      <pc:sldChg chg="addSp modSp new mod">
        <pc:chgData name="Wilusz,Carol" userId="d694680c-20a6-4aaf-9f5d-eff87bc6dadd" providerId="ADAL" clId="{5C7744A7-93E1-4E4E-A6E0-7F83E0F3D999}" dt="2026-01-17T14:57:40.924" v="4687" actId="20577"/>
        <pc:sldMkLst>
          <pc:docMk/>
          <pc:sldMk cId="287814573" sldId="276"/>
        </pc:sldMkLst>
        <pc:spChg chg="mod">
          <ac:chgData name="Wilusz,Carol" userId="d694680c-20a6-4aaf-9f5d-eff87bc6dadd" providerId="ADAL" clId="{5C7744A7-93E1-4E4E-A6E0-7F83E0F3D999}" dt="2026-01-17T14:52:37.541" v="4105" actId="20577"/>
          <ac:spMkLst>
            <pc:docMk/>
            <pc:sldMk cId="287814573" sldId="276"/>
            <ac:spMk id="2" creationId="{54F15A98-1F39-E2A1-40BF-F076E9C4DB0D}"/>
          </ac:spMkLst>
        </pc:spChg>
        <pc:spChg chg="mod">
          <ac:chgData name="Wilusz,Carol" userId="d694680c-20a6-4aaf-9f5d-eff87bc6dadd" providerId="ADAL" clId="{5C7744A7-93E1-4E4E-A6E0-7F83E0F3D999}" dt="2026-01-17T14:57:40.924" v="4687" actId="20577"/>
          <ac:spMkLst>
            <pc:docMk/>
            <pc:sldMk cId="287814573" sldId="276"/>
            <ac:spMk id="3" creationId="{05268F75-8316-4653-8D3E-218816268F28}"/>
          </ac:spMkLst>
        </pc:spChg>
        <pc:picChg chg="add mod">
          <ac:chgData name="Wilusz,Carol" userId="d694680c-20a6-4aaf-9f5d-eff87bc6dadd" providerId="ADAL" clId="{5C7744A7-93E1-4E4E-A6E0-7F83E0F3D999}" dt="2026-01-17T14:52:54.308" v="4109" actId="1076"/>
          <ac:picMkLst>
            <pc:docMk/>
            <pc:sldMk cId="287814573" sldId="276"/>
            <ac:picMk id="5" creationId="{462ED3C7-6DF2-34FA-415F-39DD4578904C}"/>
          </ac:picMkLst>
        </pc:picChg>
      </pc:sldChg>
      <pc:sldChg chg="addSp delSp modSp add mod">
        <pc:chgData name="Wilusz,Carol" userId="d694680c-20a6-4aaf-9f5d-eff87bc6dadd" providerId="ADAL" clId="{5C7744A7-93E1-4E4E-A6E0-7F83E0F3D999}" dt="2026-01-17T14:47:11.228" v="4052" actId="1076"/>
        <pc:sldMkLst>
          <pc:docMk/>
          <pc:sldMk cId="1803819845" sldId="277"/>
        </pc:sldMkLst>
        <pc:spChg chg="add mod">
          <ac:chgData name="Wilusz,Carol" userId="d694680c-20a6-4aaf-9f5d-eff87bc6dadd" providerId="ADAL" clId="{5C7744A7-93E1-4E4E-A6E0-7F83E0F3D999}" dt="2026-01-17T14:37:59.331" v="3532" actId="207"/>
          <ac:spMkLst>
            <pc:docMk/>
            <pc:sldMk cId="1803819845" sldId="277"/>
            <ac:spMk id="7" creationId="{AE897F2F-BABF-B672-2A9B-E34202BE83CB}"/>
          </ac:spMkLst>
        </pc:spChg>
        <pc:spChg chg="add mod">
          <ac:chgData name="Wilusz,Carol" userId="d694680c-20a6-4aaf-9f5d-eff87bc6dadd" providerId="ADAL" clId="{5C7744A7-93E1-4E4E-A6E0-7F83E0F3D999}" dt="2026-01-17T14:47:11.228" v="4052" actId="1076"/>
          <ac:spMkLst>
            <pc:docMk/>
            <pc:sldMk cId="1803819845" sldId="277"/>
            <ac:spMk id="9" creationId="{54F7D913-D82D-5C8D-994E-5321A244FF8E}"/>
          </ac:spMkLst>
        </pc:spChg>
        <pc:spChg chg="add mod ord">
          <ac:chgData name="Wilusz,Carol" userId="d694680c-20a6-4aaf-9f5d-eff87bc6dadd" providerId="ADAL" clId="{5C7744A7-93E1-4E4E-A6E0-7F83E0F3D999}" dt="2026-01-17T14:41:24.967" v="3868" actId="207"/>
          <ac:spMkLst>
            <pc:docMk/>
            <pc:sldMk cId="1803819845" sldId="277"/>
            <ac:spMk id="10" creationId="{21CA7596-1EBC-2F6A-65B0-A3CEF676677D}"/>
          </ac:spMkLst>
        </pc:spChg>
        <pc:spChg chg="add mod">
          <ac:chgData name="Wilusz,Carol" userId="d694680c-20a6-4aaf-9f5d-eff87bc6dadd" providerId="ADAL" clId="{5C7744A7-93E1-4E4E-A6E0-7F83E0F3D999}" dt="2026-01-17T14:47:06.709" v="4051" actId="1076"/>
          <ac:spMkLst>
            <pc:docMk/>
            <pc:sldMk cId="1803819845" sldId="277"/>
            <ac:spMk id="11" creationId="{A103742D-F72B-B1C9-BB73-AB7E943E98FB}"/>
          </ac:spMkLst>
        </pc:spChg>
        <pc:picChg chg="add mod modCrop">
          <ac:chgData name="Wilusz,Carol" userId="d694680c-20a6-4aaf-9f5d-eff87bc6dadd" providerId="ADAL" clId="{5C7744A7-93E1-4E4E-A6E0-7F83E0F3D999}" dt="2026-01-17T14:41:11.756" v="3867" actId="732"/>
          <ac:picMkLst>
            <pc:docMk/>
            <pc:sldMk cId="1803819845" sldId="277"/>
            <ac:picMk id="4" creationId="{F324D870-F2AB-9A8E-C88B-16B662BB02A6}"/>
          </ac:picMkLst>
        </pc:picChg>
      </pc:sldChg>
      <pc:sldChg chg="addSp delSp modSp new mod setBg">
        <pc:chgData name="Wilusz,Carol" userId="d694680c-20a6-4aaf-9f5d-eff87bc6dadd" providerId="ADAL" clId="{5C7744A7-93E1-4E4E-A6E0-7F83E0F3D999}" dt="2026-01-17T15:01:07.936" v="4889" actId="20577"/>
        <pc:sldMkLst>
          <pc:docMk/>
          <pc:sldMk cId="440146948" sldId="278"/>
        </pc:sldMkLst>
        <pc:spChg chg="mod">
          <ac:chgData name="Wilusz,Carol" userId="d694680c-20a6-4aaf-9f5d-eff87bc6dadd" providerId="ADAL" clId="{5C7744A7-93E1-4E4E-A6E0-7F83E0F3D999}" dt="2026-01-17T14:59:44.291" v="4785" actId="26606"/>
          <ac:spMkLst>
            <pc:docMk/>
            <pc:sldMk cId="440146948" sldId="278"/>
            <ac:spMk id="2" creationId="{1AC0F328-98D9-A2E0-7A1A-D55CD986B523}"/>
          </ac:spMkLst>
        </pc:spChg>
        <pc:spChg chg="add mod">
          <ac:chgData name="Wilusz,Carol" userId="d694680c-20a6-4aaf-9f5d-eff87bc6dadd" providerId="ADAL" clId="{5C7744A7-93E1-4E4E-A6E0-7F83E0F3D999}" dt="2026-01-17T15:00:28.341" v="4816" actId="1076"/>
          <ac:spMkLst>
            <pc:docMk/>
            <pc:sldMk cId="440146948" sldId="278"/>
            <ac:spMk id="12" creationId="{BDE65169-106B-EEE6-24EA-9CB9B5D105BB}"/>
          </ac:spMkLst>
        </pc:spChg>
        <pc:spChg chg="add mod">
          <ac:chgData name="Wilusz,Carol" userId="d694680c-20a6-4aaf-9f5d-eff87bc6dadd" providerId="ADAL" clId="{5C7744A7-93E1-4E4E-A6E0-7F83E0F3D999}" dt="2026-01-17T15:00:53.373" v="4865" actId="1036"/>
          <ac:spMkLst>
            <pc:docMk/>
            <pc:sldMk cId="440146948" sldId="278"/>
            <ac:spMk id="13" creationId="{21688859-D3D7-2CB7-8A1C-FB19DC84AD21}"/>
          </ac:spMkLst>
        </pc:spChg>
        <pc:spChg chg="add mod">
          <ac:chgData name="Wilusz,Carol" userId="d694680c-20a6-4aaf-9f5d-eff87bc6dadd" providerId="ADAL" clId="{5C7744A7-93E1-4E4E-A6E0-7F83E0F3D999}" dt="2026-01-17T15:01:07.936" v="4889" actId="20577"/>
          <ac:spMkLst>
            <pc:docMk/>
            <pc:sldMk cId="440146948" sldId="278"/>
            <ac:spMk id="14" creationId="{FFA04E29-416A-CFA2-458C-693B82591B26}"/>
          </ac:spMkLst>
        </pc:spChg>
        <pc:spChg chg="add">
          <ac:chgData name="Wilusz,Carol" userId="d694680c-20a6-4aaf-9f5d-eff87bc6dadd" providerId="ADAL" clId="{5C7744A7-93E1-4E4E-A6E0-7F83E0F3D999}" dt="2026-01-17T14:59:44.291" v="4785" actId="26606"/>
          <ac:spMkLst>
            <pc:docMk/>
            <pc:sldMk cId="440146948" sldId="278"/>
            <ac:spMk id="16" creationId="{7C98A213-5994-475E-B327-DC6EC27FBA8B}"/>
          </ac:spMkLst>
        </pc:spChg>
        <pc:spChg chg="add">
          <ac:chgData name="Wilusz,Carol" userId="d694680c-20a6-4aaf-9f5d-eff87bc6dadd" providerId="ADAL" clId="{5C7744A7-93E1-4E4E-A6E0-7F83E0F3D999}" dt="2026-01-17T14:59:44.291" v="4785" actId="26606"/>
          <ac:spMkLst>
            <pc:docMk/>
            <pc:sldMk cId="440146948" sldId="278"/>
            <ac:spMk id="18" creationId="{4B030A0D-0DAD-4A99-89BB-419527D6A64B}"/>
          </ac:spMkLst>
        </pc:spChg>
        <pc:picChg chg="add mod">
          <ac:chgData name="Wilusz,Carol" userId="d694680c-20a6-4aaf-9f5d-eff87bc6dadd" providerId="ADAL" clId="{5C7744A7-93E1-4E4E-A6E0-7F83E0F3D999}" dt="2026-01-17T15:00:13.010" v="4804" actId="1076"/>
          <ac:picMkLst>
            <pc:docMk/>
            <pc:sldMk cId="440146948" sldId="278"/>
            <ac:picMk id="7" creationId="{EBA28FDD-0F69-8232-07A0-952E1900CC70}"/>
          </ac:picMkLst>
        </pc:picChg>
        <pc:picChg chg="add mod">
          <ac:chgData name="Wilusz,Carol" userId="d694680c-20a6-4aaf-9f5d-eff87bc6dadd" providerId="ADAL" clId="{5C7744A7-93E1-4E4E-A6E0-7F83E0F3D999}" dt="2026-01-17T15:00:16.893" v="4805" actId="1076"/>
          <ac:picMkLst>
            <pc:docMk/>
            <pc:sldMk cId="440146948" sldId="278"/>
            <ac:picMk id="9" creationId="{2CDFC229-0B43-A164-2A1E-24A85EC75788}"/>
          </ac:picMkLst>
        </pc:picChg>
        <pc:picChg chg="add mod">
          <ac:chgData name="Wilusz,Carol" userId="d694680c-20a6-4aaf-9f5d-eff87bc6dadd" providerId="ADAL" clId="{5C7744A7-93E1-4E4E-A6E0-7F83E0F3D999}" dt="2026-01-17T15:00:07.840" v="4803" actId="1076"/>
          <ac:picMkLst>
            <pc:docMk/>
            <pc:sldMk cId="440146948" sldId="278"/>
            <ac:picMk id="11" creationId="{D3B52A29-76E1-910B-99C2-366CF9497CD3}"/>
          </ac:picMkLst>
        </pc:picChg>
      </pc:sldChg>
      <pc:sldChg chg="addSp delSp modSp new mod ord">
        <pc:chgData name="Wilusz,Carol" userId="d694680c-20a6-4aaf-9f5d-eff87bc6dadd" providerId="ADAL" clId="{5C7744A7-93E1-4E4E-A6E0-7F83E0F3D999}" dt="2026-01-21T00:50:29.442" v="8826"/>
        <pc:sldMkLst>
          <pc:docMk/>
          <pc:sldMk cId="1686989629" sldId="279"/>
        </pc:sldMkLst>
        <pc:spChg chg="mod">
          <ac:chgData name="Wilusz,Carol" userId="d694680c-20a6-4aaf-9f5d-eff87bc6dadd" providerId="ADAL" clId="{5C7744A7-93E1-4E4E-A6E0-7F83E0F3D999}" dt="2026-01-17T15:03:08.732" v="4923" actId="20577"/>
          <ac:spMkLst>
            <pc:docMk/>
            <pc:sldMk cId="1686989629" sldId="279"/>
            <ac:spMk id="2" creationId="{62F58F0F-970B-0DDC-897E-AFFA536757CF}"/>
          </ac:spMkLst>
        </pc:spChg>
        <pc:spChg chg="add mod">
          <ac:chgData name="Wilusz,Carol" userId="d694680c-20a6-4aaf-9f5d-eff87bc6dadd" providerId="ADAL" clId="{5C7744A7-93E1-4E4E-A6E0-7F83E0F3D999}" dt="2026-01-17T15:05:52.910" v="5149" actId="1036"/>
          <ac:spMkLst>
            <pc:docMk/>
            <pc:sldMk cId="1686989629" sldId="279"/>
            <ac:spMk id="5" creationId="{70A69C12-DEC2-8D4B-DC1C-1167DA4A224D}"/>
          </ac:spMkLst>
        </pc:spChg>
        <pc:spChg chg="add mod">
          <ac:chgData name="Wilusz,Carol" userId="d694680c-20a6-4aaf-9f5d-eff87bc6dadd" providerId="ADAL" clId="{5C7744A7-93E1-4E4E-A6E0-7F83E0F3D999}" dt="2026-01-17T15:05:52.910" v="5149" actId="1036"/>
          <ac:spMkLst>
            <pc:docMk/>
            <pc:sldMk cId="1686989629" sldId="279"/>
            <ac:spMk id="6" creationId="{16163592-C439-F10E-56F2-1A560114170F}"/>
          </ac:spMkLst>
        </pc:spChg>
        <pc:spChg chg="add mod">
          <ac:chgData name="Wilusz,Carol" userId="d694680c-20a6-4aaf-9f5d-eff87bc6dadd" providerId="ADAL" clId="{5C7744A7-93E1-4E4E-A6E0-7F83E0F3D999}" dt="2026-01-17T15:05:52.910" v="5149" actId="1036"/>
          <ac:spMkLst>
            <pc:docMk/>
            <pc:sldMk cId="1686989629" sldId="279"/>
            <ac:spMk id="7" creationId="{6DD7F6C3-0EFE-EF71-73D2-DE540D3FC1B0}"/>
          </ac:spMkLst>
        </pc:spChg>
        <pc:spChg chg="add mod">
          <ac:chgData name="Wilusz,Carol" userId="d694680c-20a6-4aaf-9f5d-eff87bc6dadd" providerId="ADAL" clId="{5C7744A7-93E1-4E4E-A6E0-7F83E0F3D999}" dt="2026-01-17T15:07:10.375" v="5260" actId="20577"/>
          <ac:spMkLst>
            <pc:docMk/>
            <pc:sldMk cId="1686989629" sldId="279"/>
            <ac:spMk id="8" creationId="{98211C90-536E-ED07-DC0F-9CE5E9EB0802}"/>
          </ac:spMkLst>
        </pc:spChg>
        <pc:spChg chg="add mod">
          <ac:chgData name="Wilusz,Carol" userId="d694680c-20a6-4aaf-9f5d-eff87bc6dadd" providerId="ADAL" clId="{5C7744A7-93E1-4E4E-A6E0-7F83E0F3D999}" dt="2026-01-17T15:05:52.910" v="5149" actId="1036"/>
          <ac:spMkLst>
            <pc:docMk/>
            <pc:sldMk cId="1686989629" sldId="279"/>
            <ac:spMk id="9" creationId="{8B6FBCFC-228C-04A5-6F45-3B8B1C1CDF59}"/>
          </ac:spMkLst>
        </pc:spChg>
        <pc:picChg chg="add mod">
          <ac:chgData name="Wilusz,Carol" userId="d694680c-20a6-4aaf-9f5d-eff87bc6dadd" providerId="ADAL" clId="{5C7744A7-93E1-4E4E-A6E0-7F83E0F3D999}" dt="2026-01-17T15:05:52.910" v="5149" actId="1036"/>
          <ac:picMkLst>
            <pc:docMk/>
            <pc:sldMk cId="1686989629" sldId="279"/>
            <ac:picMk id="4" creationId="{CCBD8F81-E9D0-814F-55AC-47CC259236AC}"/>
          </ac:picMkLst>
        </pc:picChg>
      </pc:sldChg>
      <pc:sldChg chg="modSp new mod">
        <pc:chgData name="Wilusz,Carol" userId="d694680c-20a6-4aaf-9f5d-eff87bc6dadd" providerId="ADAL" clId="{5C7744A7-93E1-4E4E-A6E0-7F83E0F3D999}" dt="2026-01-17T16:52:08.374" v="5286" actId="20577"/>
        <pc:sldMkLst>
          <pc:docMk/>
          <pc:sldMk cId="4122125981" sldId="280"/>
        </pc:sldMkLst>
        <pc:spChg chg="mod">
          <ac:chgData name="Wilusz,Carol" userId="d694680c-20a6-4aaf-9f5d-eff87bc6dadd" providerId="ADAL" clId="{5C7744A7-93E1-4E4E-A6E0-7F83E0F3D999}" dt="2026-01-17T16:52:08.374" v="5286" actId="20577"/>
          <ac:spMkLst>
            <pc:docMk/>
            <pc:sldMk cId="4122125981" sldId="280"/>
            <ac:spMk id="2" creationId="{0185EDC8-C7B9-CBD1-FEE4-5F5EE12D2ABD}"/>
          </ac:spMkLst>
        </pc:spChg>
      </pc:sldChg>
      <pc:sldChg chg="addSp delSp modSp new mod">
        <pc:chgData name="Wilusz,Carol" userId="d694680c-20a6-4aaf-9f5d-eff87bc6dadd" providerId="ADAL" clId="{5C7744A7-93E1-4E4E-A6E0-7F83E0F3D999}" dt="2026-01-17T16:59:10.737" v="5434" actId="1076"/>
        <pc:sldMkLst>
          <pc:docMk/>
          <pc:sldMk cId="1201240682" sldId="281"/>
        </pc:sldMkLst>
        <pc:spChg chg="mod">
          <ac:chgData name="Wilusz,Carol" userId="d694680c-20a6-4aaf-9f5d-eff87bc6dadd" providerId="ADAL" clId="{5C7744A7-93E1-4E4E-A6E0-7F83E0F3D999}" dt="2026-01-17T16:57:27.811" v="5421" actId="20577"/>
          <ac:spMkLst>
            <pc:docMk/>
            <pc:sldMk cId="1201240682" sldId="281"/>
            <ac:spMk id="2" creationId="{D942708B-8DF6-6EB5-D14B-75586AC57CC2}"/>
          </ac:spMkLst>
        </pc:spChg>
        <pc:spChg chg="add mod">
          <ac:chgData name="Wilusz,Carol" userId="d694680c-20a6-4aaf-9f5d-eff87bc6dadd" providerId="ADAL" clId="{5C7744A7-93E1-4E4E-A6E0-7F83E0F3D999}" dt="2026-01-17T16:59:10.737" v="5434" actId="1076"/>
          <ac:spMkLst>
            <pc:docMk/>
            <pc:sldMk cId="1201240682" sldId="281"/>
            <ac:spMk id="6" creationId="{4D57FE2F-B41C-E56E-CB8C-9BEB837D0A62}"/>
          </ac:spMkLst>
        </pc:spChg>
        <pc:graphicFrameChg chg="add mod">
          <ac:chgData name="Wilusz,Carol" userId="d694680c-20a6-4aaf-9f5d-eff87bc6dadd" providerId="ADAL" clId="{5C7744A7-93E1-4E4E-A6E0-7F83E0F3D999}" dt="2026-01-17T16:58:50.882" v="5427" actId="478"/>
          <ac:graphicFrameMkLst>
            <pc:docMk/>
            <pc:sldMk cId="1201240682" sldId="281"/>
            <ac:graphicFrameMk id="5" creationId="{0C3467B0-52CC-CE81-78C4-8BFD0A7145C6}"/>
          </ac:graphicFrameMkLst>
        </pc:graphicFrameChg>
      </pc:sldChg>
      <pc:sldChg chg="addSp delSp modSp new mod modClrScheme chgLayout">
        <pc:chgData name="Wilusz,Carol" userId="d694680c-20a6-4aaf-9f5d-eff87bc6dadd" providerId="ADAL" clId="{5C7744A7-93E1-4E4E-A6E0-7F83E0F3D999}" dt="2026-01-17T17:04:28.987" v="5663" actId="113"/>
        <pc:sldMkLst>
          <pc:docMk/>
          <pc:sldMk cId="245151594" sldId="282"/>
        </pc:sldMkLst>
        <pc:spChg chg="mod ord">
          <ac:chgData name="Wilusz,Carol" userId="d694680c-20a6-4aaf-9f5d-eff87bc6dadd" providerId="ADAL" clId="{5C7744A7-93E1-4E4E-A6E0-7F83E0F3D999}" dt="2026-01-17T17:00:52.219" v="5459" actId="700"/>
          <ac:spMkLst>
            <pc:docMk/>
            <pc:sldMk cId="245151594" sldId="282"/>
            <ac:spMk id="2" creationId="{77664CFD-F753-0E06-0F14-C7144466271E}"/>
          </ac:spMkLst>
        </pc:spChg>
        <pc:spChg chg="add mod">
          <ac:chgData name="Wilusz,Carol" userId="d694680c-20a6-4aaf-9f5d-eff87bc6dadd" providerId="ADAL" clId="{5C7744A7-93E1-4E4E-A6E0-7F83E0F3D999}" dt="2026-01-17T17:02:46.587" v="5482" actId="1076"/>
          <ac:spMkLst>
            <pc:docMk/>
            <pc:sldMk cId="245151594" sldId="282"/>
            <ac:spMk id="11" creationId="{FFBA2E78-2DE1-DB4F-2F02-0E4E1CEFF831}"/>
          </ac:spMkLst>
        </pc:spChg>
        <pc:spChg chg="add mod">
          <ac:chgData name="Wilusz,Carol" userId="d694680c-20a6-4aaf-9f5d-eff87bc6dadd" providerId="ADAL" clId="{5C7744A7-93E1-4E4E-A6E0-7F83E0F3D999}" dt="2026-01-17T17:04:28.987" v="5663" actId="113"/>
          <ac:spMkLst>
            <pc:docMk/>
            <pc:sldMk cId="245151594" sldId="282"/>
            <ac:spMk id="12" creationId="{210F54D7-DF4A-90DF-FA1A-AEC5AE0D8EC5}"/>
          </ac:spMkLst>
        </pc:spChg>
        <pc:spChg chg="add mod">
          <ac:chgData name="Wilusz,Carol" userId="d694680c-20a6-4aaf-9f5d-eff87bc6dadd" providerId="ADAL" clId="{5C7744A7-93E1-4E4E-A6E0-7F83E0F3D999}" dt="2026-01-17T17:04:24.206" v="5662" actId="13822"/>
          <ac:spMkLst>
            <pc:docMk/>
            <pc:sldMk cId="245151594" sldId="282"/>
            <ac:spMk id="13" creationId="{DBFFA19B-0D74-CDAF-6690-88DE7AAC9BDA}"/>
          </ac:spMkLst>
        </pc:spChg>
        <pc:picChg chg="add mod ord">
          <ac:chgData name="Wilusz,Carol" userId="d694680c-20a6-4aaf-9f5d-eff87bc6dadd" providerId="ADAL" clId="{5C7744A7-93E1-4E4E-A6E0-7F83E0F3D999}" dt="2026-01-17T17:01:53.106" v="5468" actId="1076"/>
          <ac:picMkLst>
            <pc:docMk/>
            <pc:sldMk cId="245151594" sldId="282"/>
            <ac:picMk id="5" creationId="{396D1A19-9D87-FE5E-9FC1-B686BC22D8B7}"/>
          </ac:picMkLst>
        </pc:picChg>
      </pc:sldChg>
      <pc:sldChg chg="addSp delSp modSp new mod">
        <pc:chgData name="Wilusz,Carol" userId="d694680c-20a6-4aaf-9f5d-eff87bc6dadd" providerId="ADAL" clId="{5C7744A7-93E1-4E4E-A6E0-7F83E0F3D999}" dt="2026-01-21T00:21:59.891" v="8051" actId="20577"/>
        <pc:sldMkLst>
          <pc:docMk/>
          <pc:sldMk cId="1386300492" sldId="283"/>
        </pc:sldMkLst>
        <pc:spChg chg="mod">
          <ac:chgData name="Wilusz,Carol" userId="d694680c-20a6-4aaf-9f5d-eff87bc6dadd" providerId="ADAL" clId="{5C7744A7-93E1-4E4E-A6E0-7F83E0F3D999}" dt="2026-01-17T17:09:32.675" v="5806" actId="20577"/>
          <ac:spMkLst>
            <pc:docMk/>
            <pc:sldMk cId="1386300492" sldId="283"/>
            <ac:spMk id="2" creationId="{BEF87376-FE7F-74CE-8B78-5CBFDFD598E8}"/>
          </ac:spMkLst>
        </pc:spChg>
        <pc:spChg chg="mod">
          <ac:chgData name="Wilusz,Carol" userId="d694680c-20a6-4aaf-9f5d-eff87bc6dadd" providerId="ADAL" clId="{5C7744A7-93E1-4E4E-A6E0-7F83E0F3D999}" dt="2026-01-21T00:21:59.891" v="8051" actId="20577"/>
          <ac:spMkLst>
            <pc:docMk/>
            <pc:sldMk cId="1386300492" sldId="283"/>
            <ac:spMk id="3" creationId="{FF7BDDC4-465E-1FA4-A883-69F0BDE083A1}"/>
          </ac:spMkLst>
        </pc:spChg>
      </pc:sldChg>
      <pc:sldChg chg="modSp new mod">
        <pc:chgData name="Wilusz,Carol" userId="d694680c-20a6-4aaf-9f5d-eff87bc6dadd" providerId="ADAL" clId="{5C7744A7-93E1-4E4E-A6E0-7F83E0F3D999}" dt="2026-01-17T17:18:26.448" v="6618" actId="14100"/>
        <pc:sldMkLst>
          <pc:docMk/>
          <pc:sldMk cId="1463143870" sldId="284"/>
        </pc:sldMkLst>
        <pc:spChg chg="mod">
          <ac:chgData name="Wilusz,Carol" userId="d694680c-20a6-4aaf-9f5d-eff87bc6dadd" providerId="ADAL" clId="{5C7744A7-93E1-4E4E-A6E0-7F83E0F3D999}" dt="2026-01-17T17:15:55.066" v="6327" actId="20577"/>
          <ac:spMkLst>
            <pc:docMk/>
            <pc:sldMk cId="1463143870" sldId="284"/>
            <ac:spMk id="2" creationId="{B79264E2-817C-7E6E-8A31-1C4C049CDB1B}"/>
          </ac:spMkLst>
        </pc:spChg>
        <pc:spChg chg="mod">
          <ac:chgData name="Wilusz,Carol" userId="d694680c-20a6-4aaf-9f5d-eff87bc6dadd" providerId="ADAL" clId="{5C7744A7-93E1-4E4E-A6E0-7F83E0F3D999}" dt="2026-01-17T17:18:26.448" v="6618" actId="14100"/>
          <ac:spMkLst>
            <pc:docMk/>
            <pc:sldMk cId="1463143870" sldId="284"/>
            <ac:spMk id="3" creationId="{538BFD6A-2ACA-5B6B-D6F1-4817D77BB723}"/>
          </ac:spMkLst>
        </pc:spChg>
      </pc:sldChg>
      <pc:sldChg chg="addSp delSp modSp new mod">
        <pc:chgData name="Wilusz,Carol" userId="d694680c-20a6-4aaf-9f5d-eff87bc6dadd" providerId="ADAL" clId="{5C7744A7-93E1-4E4E-A6E0-7F83E0F3D999}" dt="2026-01-17T17:21:17.337" v="6660" actId="14734"/>
        <pc:sldMkLst>
          <pc:docMk/>
          <pc:sldMk cId="1765080441" sldId="285"/>
        </pc:sldMkLst>
        <pc:spChg chg="mod">
          <ac:chgData name="Wilusz,Carol" userId="d694680c-20a6-4aaf-9f5d-eff87bc6dadd" providerId="ADAL" clId="{5C7744A7-93E1-4E4E-A6E0-7F83E0F3D999}" dt="2026-01-17T17:19:08.521" v="6639" actId="20577"/>
          <ac:spMkLst>
            <pc:docMk/>
            <pc:sldMk cId="1765080441" sldId="285"/>
            <ac:spMk id="2" creationId="{6EB94712-69F5-3213-2660-80EA06AB3618}"/>
          </ac:spMkLst>
        </pc:spChg>
        <pc:graphicFrameChg chg="add mod modGraphic">
          <ac:chgData name="Wilusz,Carol" userId="d694680c-20a6-4aaf-9f5d-eff87bc6dadd" providerId="ADAL" clId="{5C7744A7-93E1-4E4E-A6E0-7F83E0F3D999}" dt="2026-01-17T17:21:17.337" v="6660" actId="14734"/>
          <ac:graphicFrameMkLst>
            <pc:docMk/>
            <pc:sldMk cId="1765080441" sldId="285"/>
            <ac:graphicFrameMk id="4" creationId="{C177DC84-6DE7-9595-7D06-0A9729A59FD8}"/>
          </ac:graphicFrameMkLst>
        </pc:graphicFrameChg>
      </pc:sldChg>
      <pc:sldChg chg="addSp modSp new mod setBg">
        <pc:chgData name="Wilusz,Carol" userId="d694680c-20a6-4aaf-9f5d-eff87bc6dadd" providerId="ADAL" clId="{5C7744A7-93E1-4E4E-A6E0-7F83E0F3D999}" dt="2026-01-17T17:42:18.608" v="7405" actId="20577"/>
        <pc:sldMkLst>
          <pc:docMk/>
          <pc:sldMk cId="1272848123" sldId="286"/>
        </pc:sldMkLst>
        <pc:spChg chg="mod">
          <ac:chgData name="Wilusz,Carol" userId="d694680c-20a6-4aaf-9f5d-eff87bc6dadd" providerId="ADAL" clId="{5C7744A7-93E1-4E4E-A6E0-7F83E0F3D999}" dt="2026-01-17T17:33:44.979" v="7352" actId="1076"/>
          <ac:spMkLst>
            <pc:docMk/>
            <pc:sldMk cId="1272848123" sldId="286"/>
            <ac:spMk id="2" creationId="{71F575DB-B4B3-DCFC-ADEC-942476827B39}"/>
          </ac:spMkLst>
        </pc:spChg>
        <pc:spChg chg="mod">
          <ac:chgData name="Wilusz,Carol" userId="d694680c-20a6-4aaf-9f5d-eff87bc6dadd" providerId="ADAL" clId="{5C7744A7-93E1-4E4E-A6E0-7F83E0F3D999}" dt="2026-01-17T17:42:18.608" v="7405" actId="20577"/>
          <ac:spMkLst>
            <pc:docMk/>
            <pc:sldMk cId="1272848123" sldId="286"/>
            <ac:spMk id="3" creationId="{9810C390-EF27-F7D3-BD45-91B5F426A5C6}"/>
          </ac:spMkLst>
        </pc:spChg>
        <pc:spChg chg="add">
          <ac:chgData name="Wilusz,Carol" userId="d694680c-20a6-4aaf-9f5d-eff87bc6dadd" providerId="ADAL" clId="{5C7744A7-93E1-4E4E-A6E0-7F83E0F3D999}" dt="2026-01-17T17:33:17.779" v="7350" actId="26606"/>
          <ac:spMkLst>
            <pc:docMk/>
            <pc:sldMk cId="1272848123" sldId="286"/>
            <ac:spMk id="10" creationId="{56688E73-49B9-4052-A836-D248C825D70D}"/>
          </ac:spMkLst>
        </pc:spChg>
        <pc:spChg chg="add">
          <ac:chgData name="Wilusz,Carol" userId="d694680c-20a6-4aaf-9f5d-eff87bc6dadd" providerId="ADAL" clId="{5C7744A7-93E1-4E4E-A6E0-7F83E0F3D999}" dt="2026-01-17T17:33:17.779" v="7350" actId="26606"/>
          <ac:spMkLst>
            <pc:docMk/>
            <pc:sldMk cId="1272848123" sldId="286"/>
            <ac:spMk id="12" creationId="{5B6AEE0C-07FE-4154-BC7C-2F20530BC556}"/>
          </ac:spMkLst>
        </pc:spChg>
        <pc:picChg chg="add mod ord">
          <ac:chgData name="Wilusz,Carol" userId="d694680c-20a6-4aaf-9f5d-eff87bc6dadd" providerId="ADAL" clId="{5C7744A7-93E1-4E4E-A6E0-7F83E0F3D999}" dt="2026-01-17T17:33:17.779" v="7350" actId="26606"/>
          <ac:picMkLst>
            <pc:docMk/>
            <pc:sldMk cId="1272848123" sldId="286"/>
            <ac:picMk id="5" creationId="{5B4F881A-EBD1-773E-64B7-4120A5D0F441}"/>
          </ac:picMkLst>
        </pc:picChg>
      </pc:sldChg>
      <pc:sldChg chg="addSp delSp modSp new mod ord setBg">
        <pc:chgData name="Wilusz,Carol" userId="d694680c-20a6-4aaf-9f5d-eff87bc6dadd" providerId="ADAL" clId="{5C7744A7-93E1-4E4E-A6E0-7F83E0F3D999}" dt="2026-01-21T00:52:06.426" v="8954" actId="26606"/>
        <pc:sldMkLst>
          <pc:docMk/>
          <pc:sldMk cId="1725760588" sldId="287"/>
        </pc:sldMkLst>
        <pc:spChg chg="mod">
          <ac:chgData name="Wilusz,Carol" userId="d694680c-20a6-4aaf-9f5d-eff87bc6dadd" providerId="ADAL" clId="{5C7744A7-93E1-4E4E-A6E0-7F83E0F3D999}" dt="2026-01-21T00:52:06.426" v="8954" actId="26606"/>
          <ac:spMkLst>
            <pc:docMk/>
            <pc:sldMk cId="1725760588" sldId="287"/>
            <ac:spMk id="2" creationId="{DA07D2E9-F347-70D8-4BC1-A1CB454B45BA}"/>
          </ac:spMkLst>
        </pc:spChg>
        <pc:spChg chg="del mod">
          <ac:chgData name="Wilusz,Carol" userId="d694680c-20a6-4aaf-9f5d-eff87bc6dadd" providerId="ADAL" clId="{5C7744A7-93E1-4E4E-A6E0-7F83E0F3D999}" dt="2026-01-21T00:52:06.426" v="8954" actId="26606"/>
          <ac:spMkLst>
            <pc:docMk/>
            <pc:sldMk cId="1725760588" sldId="287"/>
            <ac:spMk id="3" creationId="{CB92914A-4C9E-E24C-9C22-87DF241D6D54}"/>
          </ac:spMkLst>
        </pc:spChg>
        <pc:spChg chg="add">
          <ac:chgData name="Wilusz,Carol" userId="d694680c-20a6-4aaf-9f5d-eff87bc6dadd" providerId="ADAL" clId="{5C7744A7-93E1-4E4E-A6E0-7F83E0F3D999}" dt="2026-01-21T00:52:06.426" v="8954" actId="26606"/>
          <ac:spMkLst>
            <pc:docMk/>
            <pc:sldMk cId="1725760588" sldId="287"/>
            <ac:spMk id="10" creationId="{B50AB553-2A96-4A92-96F2-93548E096954}"/>
          </ac:spMkLst>
        </pc:spChg>
        <pc:graphicFrameChg chg="add">
          <ac:chgData name="Wilusz,Carol" userId="d694680c-20a6-4aaf-9f5d-eff87bc6dadd" providerId="ADAL" clId="{5C7744A7-93E1-4E4E-A6E0-7F83E0F3D999}" dt="2026-01-21T00:52:06.426" v="8954" actId="26606"/>
          <ac:graphicFrameMkLst>
            <pc:docMk/>
            <pc:sldMk cId="1725760588" sldId="287"/>
            <ac:graphicFrameMk id="5" creationId="{717A41F2-C4A2-2139-9DE0-3ED0A5363E9B}"/>
          </ac:graphicFrameMkLst>
        </pc:graphicFrameChg>
        <pc:picChg chg="add">
          <ac:chgData name="Wilusz,Carol" userId="d694680c-20a6-4aaf-9f5d-eff87bc6dadd" providerId="ADAL" clId="{5C7744A7-93E1-4E4E-A6E0-7F83E0F3D999}" dt="2026-01-21T00:52:06.426" v="8954" actId="26606"/>
          <ac:picMkLst>
            <pc:docMk/>
            <pc:sldMk cId="1725760588" sldId="287"/>
            <ac:picMk id="6" creationId="{0F99B1FF-6DD0-CD58-CE79-E464E66462C3}"/>
          </ac:picMkLst>
        </pc:picChg>
      </pc:sldChg>
      <pc:sldChg chg="addSp delSp modSp new mod">
        <pc:chgData name="Wilusz,Carol" userId="d694680c-20a6-4aaf-9f5d-eff87bc6dadd" providerId="ADAL" clId="{5C7744A7-93E1-4E4E-A6E0-7F83E0F3D999}" dt="2026-01-21T00:30:22.222" v="8451" actId="20577"/>
        <pc:sldMkLst>
          <pc:docMk/>
          <pc:sldMk cId="3876349913" sldId="288"/>
        </pc:sldMkLst>
        <pc:spChg chg="mod">
          <ac:chgData name="Wilusz,Carol" userId="d694680c-20a6-4aaf-9f5d-eff87bc6dadd" providerId="ADAL" clId="{5C7744A7-93E1-4E4E-A6E0-7F83E0F3D999}" dt="2026-01-21T00:22:11.057" v="8078" actId="20577"/>
          <ac:spMkLst>
            <pc:docMk/>
            <pc:sldMk cId="3876349913" sldId="288"/>
            <ac:spMk id="2" creationId="{47CA5F05-A4CB-55D9-F28E-E940296C7046}"/>
          </ac:spMkLst>
        </pc:spChg>
        <pc:spChg chg="del mod">
          <ac:chgData name="Wilusz,Carol" userId="d694680c-20a6-4aaf-9f5d-eff87bc6dadd" providerId="ADAL" clId="{5C7744A7-93E1-4E4E-A6E0-7F83E0F3D999}" dt="2026-01-21T00:29:02.962" v="8246" actId="478"/>
          <ac:spMkLst>
            <pc:docMk/>
            <pc:sldMk cId="3876349913" sldId="288"/>
            <ac:spMk id="3" creationId="{506C13FD-BCFD-7000-1CB6-28787B23C5D8}"/>
          </ac:spMkLst>
        </pc:spChg>
        <pc:spChg chg="add del mod">
          <ac:chgData name="Wilusz,Carol" userId="d694680c-20a6-4aaf-9f5d-eff87bc6dadd" providerId="ADAL" clId="{5C7744A7-93E1-4E4E-A6E0-7F83E0F3D999}" dt="2026-01-21T00:29:05.264" v="8247" actId="478"/>
          <ac:spMkLst>
            <pc:docMk/>
            <pc:sldMk cId="3876349913" sldId="288"/>
            <ac:spMk id="5" creationId="{7AD7B352-DB9D-8773-D445-6FA13A214DBE}"/>
          </ac:spMkLst>
        </pc:spChg>
        <pc:spChg chg="add mod">
          <ac:chgData name="Wilusz,Carol" userId="d694680c-20a6-4aaf-9f5d-eff87bc6dadd" providerId="ADAL" clId="{5C7744A7-93E1-4E4E-A6E0-7F83E0F3D999}" dt="2026-01-21T00:30:22.222" v="8451" actId="20577"/>
          <ac:spMkLst>
            <pc:docMk/>
            <pc:sldMk cId="3876349913" sldId="288"/>
            <ac:spMk id="8" creationId="{D0C00B95-72DE-37A4-C955-BD012DE28AE2}"/>
          </ac:spMkLst>
        </pc:spChg>
        <pc:picChg chg="add mod">
          <ac:chgData name="Wilusz,Carol" userId="d694680c-20a6-4aaf-9f5d-eff87bc6dadd" providerId="ADAL" clId="{5C7744A7-93E1-4E4E-A6E0-7F83E0F3D999}" dt="2026-01-21T00:29:08.457" v="8249" actId="1076"/>
          <ac:picMkLst>
            <pc:docMk/>
            <pc:sldMk cId="3876349913" sldId="288"/>
            <ac:picMk id="7" creationId="{FF1A2CE8-5BE2-C845-4E96-28607F79A635}"/>
          </ac:picMkLst>
        </pc:picChg>
      </pc:sldChg>
      <pc:sldChg chg="addSp delSp modSp new mod">
        <pc:chgData name="Wilusz,Carol" userId="d694680c-20a6-4aaf-9f5d-eff87bc6dadd" providerId="ADAL" clId="{5C7744A7-93E1-4E4E-A6E0-7F83E0F3D999}" dt="2026-01-21T00:51:33.967" v="8953" actId="1076"/>
        <pc:sldMkLst>
          <pc:docMk/>
          <pc:sldMk cId="4152306599" sldId="289"/>
        </pc:sldMkLst>
        <pc:spChg chg="mod">
          <ac:chgData name="Wilusz,Carol" userId="d694680c-20a6-4aaf-9f5d-eff87bc6dadd" providerId="ADAL" clId="{5C7744A7-93E1-4E4E-A6E0-7F83E0F3D999}" dt="2026-01-21T00:30:48.897" v="8466" actId="20577"/>
          <ac:spMkLst>
            <pc:docMk/>
            <pc:sldMk cId="4152306599" sldId="289"/>
            <ac:spMk id="2" creationId="{AD8F879E-41C7-D562-9610-6940FDA93914}"/>
          </ac:spMkLst>
        </pc:spChg>
        <pc:spChg chg="mod">
          <ac:chgData name="Wilusz,Carol" userId="d694680c-20a6-4aaf-9f5d-eff87bc6dadd" providerId="ADAL" clId="{5C7744A7-93E1-4E4E-A6E0-7F83E0F3D999}" dt="2026-01-21T00:51:16.307" v="8932" actId="20577"/>
          <ac:spMkLst>
            <pc:docMk/>
            <pc:sldMk cId="4152306599" sldId="289"/>
            <ac:spMk id="3" creationId="{B4573595-FE6B-6181-421D-D0608C01AA38}"/>
          </ac:spMkLst>
        </pc:spChg>
        <pc:spChg chg="add del mod">
          <ac:chgData name="Wilusz,Carol" userId="d694680c-20a6-4aaf-9f5d-eff87bc6dadd" providerId="ADAL" clId="{5C7744A7-93E1-4E4E-A6E0-7F83E0F3D999}" dt="2026-01-21T00:45:47.318" v="8681" actId="478"/>
          <ac:spMkLst>
            <pc:docMk/>
            <pc:sldMk cId="4152306599" sldId="289"/>
            <ac:spMk id="4" creationId="{2511B69D-D110-D9A0-DB95-BF1274B0D621}"/>
          </ac:spMkLst>
        </pc:spChg>
        <pc:spChg chg="add mod">
          <ac:chgData name="Wilusz,Carol" userId="d694680c-20a6-4aaf-9f5d-eff87bc6dadd" providerId="ADAL" clId="{5C7744A7-93E1-4E4E-A6E0-7F83E0F3D999}" dt="2026-01-21T00:51:33.967" v="8953" actId="1076"/>
          <ac:spMkLst>
            <pc:docMk/>
            <pc:sldMk cId="4152306599" sldId="289"/>
            <ac:spMk id="5" creationId="{81EE7AB5-DFB9-9B2C-F455-3C88A7066A9D}"/>
          </ac:spMkLst>
        </pc:spChg>
      </pc:sldChg>
      <pc:sldChg chg="addSp delSp modSp new mod ord">
        <pc:chgData name="Wilusz,Carol" userId="d694680c-20a6-4aaf-9f5d-eff87bc6dadd" providerId="ADAL" clId="{5C7744A7-93E1-4E4E-A6E0-7F83E0F3D999}" dt="2026-01-21T00:50:42.628" v="8828"/>
        <pc:sldMkLst>
          <pc:docMk/>
          <pc:sldMk cId="3655977194" sldId="290"/>
        </pc:sldMkLst>
        <pc:spChg chg="mod">
          <ac:chgData name="Wilusz,Carol" userId="d694680c-20a6-4aaf-9f5d-eff87bc6dadd" providerId="ADAL" clId="{5C7744A7-93E1-4E4E-A6E0-7F83E0F3D999}" dt="2026-01-21T00:48:59.544" v="8798" actId="20577"/>
          <ac:spMkLst>
            <pc:docMk/>
            <pc:sldMk cId="3655977194" sldId="290"/>
            <ac:spMk id="2" creationId="{93B9F7C2-08FC-554D-52AF-5909ABA2819E}"/>
          </ac:spMkLst>
        </pc:spChg>
        <pc:spChg chg="del">
          <ac:chgData name="Wilusz,Carol" userId="d694680c-20a6-4aaf-9f5d-eff87bc6dadd" providerId="ADAL" clId="{5C7744A7-93E1-4E4E-A6E0-7F83E0F3D999}" dt="2026-01-21T00:48:55.209" v="8784" actId="478"/>
          <ac:spMkLst>
            <pc:docMk/>
            <pc:sldMk cId="3655977194" sldId="290"/>
            <ac:spMk id="3" creationId="{4110726E-BBDB-82D2-2180-D688FA9BF379}"/>
          </ac:spMkLst>
        </pc:spChg>
        <pc:spChg chg="add mod">
          <ac:chgData name="Wilusz,Carol" userId="d694680c-20a6-4aaf-9f5d-eff87bc6dadd" providerId="ADAL" clId="{5C7744A7-93E1-4E4E-A6E0-7F83E0F3D999}" dt="2026-01-21T00:48:51.657" v="8783" actId="1076"/>
          <ac:spMkLst>
            <pc:docMk/>
            <pc:sldMk cId="3655977194" sldId="290"/>
            <ac:spMk id="7" creationId="{90B97B8D-41D3-71D5-ADDE-D8849CB2B49A}"/>
          </ac:spMkLst>
        </pc:spChg>
        <pc:spChg chg="add mod">
          <ac:chgData name="Wilusz,Carol" userId="d694680c-20a6-4aaf-9f5d-eff87bc6dadd" providerId="ADAL" clId="{5C7744A7-93E1-4E4E-A6E0-7F83E0F3D999}" dt="2026-01-21T00:48:51.657" v="8783" actId="1076"/>
          <ac:spMkLst>
            <pc:docMk/>
            <pc:sldMk cId="3655977194" sldId="290"/>
            <ac:spMk id="8" creationId="{2282E089-B1DB-F061-8B5A-714F150DD672}"/>
          </ac:spMkLst>
        </pc:spChg>
        <pc:spChg chg="add mod">
          <ac:chgData name="Wilusz,Carol" userId="d694680c-20a6-4aaf-9f5d-eff87bc6dadd" providerId="ADAL" clId="{5C7744A7-93E1-4E4E-A6E0-7F83E0F3D999}" dt="2026-01-21T00:48:51.657" v="8783" actId="1076"/>
          <ac:spMkLst>
            <pc:docMk/>
            <pc:sldMk cId="3655977194" sldId="290"/>
            <ac:spMk id="10" creationId="{C9B3990A-DF4B-6D47-4E55-DB5465597CB6}"/>
          </ac:spMkLst>
        </pc:spChg>
        <pc:spChg chg="add mod">
          <ac:chgData name="Wilusz,Carol" userId="d694680c-20a6-4aaf-9f5d-eff87bc6dadd" providerId="ADAL" clId="{5C7744A7-93E1-4E4E-A6E0-7F83E0F3D999}" dt="2026-01-21T00:48:51.657" v="8783" actId="1076"/>
          <ac:spMkLst>
            <pc:docMk/>
            <pc:sldMk cId="3655977194" sldId="290"/>
            <ac:spMk id="12" creationId="{DA1F4632-A8D5-DE4B-7697-6F0EA66AD1D2}"/>
          </ac:spMkLst>
        </pc:spChg>
        <pc:spChg chg="add mod">
          <ac:chgData name="Wilusz,Carol" userId="d694680c-20a6-4aaf-9f5d-eff87bc6dadd" providerId="ADAL" clId="{5C7744A7-93E1-4E4E-A6E0-7F83E0F3D999}" dt="2026-01-21T00:48:51.657" v="8783" actId="1076"/>
          <ac:spMkLst>
            <pc:docMk/>
            <pc:sldMk cId="3655977194" sldId="290"/>
            <ac:spMk id="13" creationId="{C09CC791-6370-C0D9-78C4-18BF0BDA578A}"/>
          </ac:spMkLst>
        </pc:spChg>
        <pc:spChg chg="add mod">
          <ac:chgData name="Wilusz,Carol" userId="d694680c-20a6-4aaf-9f5d-eff87bc6dadd" providerId="ADAL" clId="{5C7744A7-93E1-4E4E-A6E0-7F83E0F3D999}" dt="2026-01-21T00:48:51.657" v="8783" actId="1076"/>
          <ac:spMkLst>
            <pc:docMk/>
            <pc:sldMk cId="3655977194" sldId="290"/>
            <ac:spMk id="16" creationId="{97BC64BC-5009-6C3E-DB9A-EB403C0B3426}"/>
          </ac:spMkLst>
        </pc:spChg>
        <pc:spChg chg="add mod">
          <ac:chgData name="Wilusz,Carol" userId="d694680c-20a6-4aaf-9f5d-eff87bc6dadd" providerId="ADAL" clId="{5C7744A7-93E1-4E4E-A6E0-7F83E0F3D999}" dt="2026-01-21T00:49:32.226" v="8804" actId="20577"/>
          <ac:spMkLst>
            <pc:docMk/>
            <pc:sldMk cId="3655977194" sldId="290"/>
            <ac:spMk id="17" creationId="{900C96FB-E4F6-0E48-C2B4-82AAAD6E6CFB}"/>
          </ac:spMkLst>
        </pc:spChg>
        <pc:spChg chg="add mod">
          <ac:chgData name="Wilusz,Carol" userId="d694680c-20a6-4aaf-9f5d-eff87bc6dadd" providerId="ADAL" clId="{5C7744A7-93E1-4E4E-A6E0-7F83E0F3D999}" dt="2026-01-21T00:48:51.657" v="8783" actId="1076"/>
          <ac:spMkLst>
            <pc:docMk/>
            <pc:sldMk cId="3655977194" sldId="290"/>
            <ac:spMk id="19" creationId="{93E5C2AF-70D2-2BBE-2E03-22B072FC1E67}"/>
          </ac:spMkLst>
        </pc:spChg>
        <pc:spChg chg="add mod">
          <ac:chgData name="Wilusz,Carol" userId="d694680c-20a6-4aaf-9f5d-eff87bc6dadd" providerId="ADAL" clId="{5C7744A7-93E1-4E4E-A6E0-7F83E0F3D999}" dt="2026-01-21T00:48:51.657" v="8783" actId="1076"/>
          <ac:spMkLst>
            <pc:docMk/>
            <pc:sldMk cId="3655977194" sldId="290"/>
            <ac:spMk id="20" creationId="{226028BB-95B9-BDDC-6DA4-5A7BCDE49085}"/>
          </ac:spMkLst>
        </pc:spChg>
        <pc:spChg chg="add mod">
          <ac:chgData name="Wilusz,Carol" userId="d694680c-20a6-4aaf-9f5d-eff87bc6dadd" providerId="ADAL" clId="{5C7744A7-93E1-4E4E-A6E0-7F83E0F3D999}" dt="2026-01-21T00:49:51.815" v="8820" actId="5793"/>
          <ac:spMkLst>
            <pc:docMk/>
            <pc:sldMk cId="3655977194" sldId="290"/>
            <ac:spMk id="21" creationId="{DDC997CE-73AD-B3FE-47BC-62FE0F519C2A}"/>
          </ac:spMkLst>
        </pc:spChg>
      </pc:sldChg>
    </pc:docChg>
  </pc:docChgLst>
  <pc:docChgLst>
    <pc:chgData name="Wilusz,Carol" userId="S::cwilusz@colostate.edu::d694680c-20a6-4aaf-9f5d-eff87bc6dadd" providerId="AD" clId="Web-{EA16B1BF-DC1B-887A-C1EC-53DF534AB971}"/>
    <pc:docChg chg="addSld">
      <pc:chgData name="Wilusz,Carol" userId="S::cwilusz@colostate.edu::d694680c-20a6-4aaf-9f5d-eff87bc6dadd" providerId="AD" clId="Web-{EA16B1BF-DC1B-887A-C1EC-53DF534AB971}" dt="2026-01-16T17:13:10.580" v="0"/>
      <pc:docMkLst>
        <pc:docMk/>
      </pc:docMkLst>
      <pc:sldChg chg="new">
        <pc:chgData name="Wilusz,Carol" userId="S::cwilusz@colostate.edu::d694680c-20a6-4aaf-9f5d-eff87bc6dadd" providerId="AD" clId="Web-{EA16B1BF-DC1B-887A-C1EC-53DF534AB971}" dt="2026-01-16T17:13:10.580" v="0"/>
        <pc:sldMkLst>
          <pc:docMk/>
          <pc:sldMk cId="1524163254" sldId="266"/>
        </pc:sldMkLst>
      </pc:sldChg>
    </pc:docChg>
  </pc:docChgLst>
  <pc:docChgLst>
    <pc:chgData name="Wilusz,Carol" userId="S::cwilusz@colostate.edu::d694680c-20a6-4aaf-9f5d-eff87bc6dadd" providerId="AD" clId="Web-{92182B6B-486D-F48D-A90F-86ED082A9725}"/>
    <pc:docChg chg="addSld modSld">
      <pc:chgData name="Wilusz,Carol" userId="S::cwilusz@colostate.edu::d694680c-20a6-4aaf-9f5d-eff87bc6dadd" providerId="AD" clId="Web-{92182B6B-486D-F48D-A90F-86ED082A9725}" dt="2026-01-17T14:07:44.194" v="9" actId="20577"/>
      <pc:docMkLst>
        <pc:docMk/>
      </pc:docMkLst>
      <pc:sldChg chg="modSp new">
        <pc:chgData name="Wilusz,Carol" userId="S::cwilusz@colostate.edu::d694680c-20a6-4aaf-9f5d-eff87bc6dadd" providerId="AD" clId="Web-{92182B6B-486D-F48D-A90F-86ED082A9725}" dt="2026-01-17T14:07:44.194" v="9" actId="20577"/>
        <pc:sldMkLst>
          <pc:docMk/>
          <pc:sldMk cId="214088375" sldId="275"/>
        </pc:sldMkLst>
        <pc:spChg chg="mod">
          <ac:chgData name="Wilusz,Carol" userId="S::cwilusz@colostate.edu::d694680c-20a6-4aaf-9f5d-eff87bc6dadd" providerId="AD" clId="Web-{92182B6B-486D-F48D-A90F-86ED082A9725}" dt="2026-01-17T14:07:44.194" v="9" actId="20577"/>
          <ac:spMkLst>
            <pc:docMk/>
            <pc:sldMk cId="214088375" sldId="275"/>
            <ac:spMk id="2" creationId="{F75B340F-A2BD-8411-04B8-26B0DD51EAE8}"/>
          </ac:spMkLst>
        </pc:spChg>
      </pc:sldChg>
    </pc:docChg>
  </pc:docChgLst>
  <pc:docChgLst>
    <pc:chgData name="Wilusz,Carol" userId="S::cwilusz@colostate.edu::d694680c-20a6-4aaf-9f5d-eff87bc6dadd" providerId="AD" clId="Web-{047C24BD-0A23-0239-EC5C-4B9DAD2144EA}"/>
    <pc:docChg chg="modSld">
      <pc:chgData name="Wilusz,Carol" userId="S::cwilusz@colostate.edu::d694680c-20a6-4aaf-9f5d-eff87bc6dadd" providerId="AD" clId="Web-{047C24BD-0A23-0239-EC5C-4B9DAD2144EA}" dt="2026-01-16T16:47:43.393" v="15" actId="20577"/>
      <pc:docMkLst>
        <pc:docMk/>
      </pc:docMkLst>
      <pc:sldChg chg="modSp">
        <pc:chgData name="Wilusz,Carol" userId="S::cwilusz@colostate.edu::d694680c-20a6-4aaf-9f5d-eff87bc6dadd" providerId="AD" clId="Web-{047C24BD-0A23-0239-EC5C-4B9DAD2144EA}" dt="2026-01-16T16:47:33.706" v="14" actId="1076"/>
        <pc:sldMkLst>
          <pc:docMk/>
          <pc:sldMk cId="1695310343" sldId="260"/>
        </pc:sldMkLst>
      </pc:sldChg>
      <pc:sldChg chg="modSp">
        <pc:chgData name="Wilusz,Carol" userId="S::cwilusz@colostate.edu::d694680c-20a6-4aaf-9f5d-eff87bc6dadd" providerId="AD" clId="Web-{047C24BD-0A23-0239-EC5C-4B9DAD2144EA}" dt="2026-01-16T16:47:43.393" v="15" actId="20577"/>
        <pc:sldMkLst>
          <pc:docMk/>
          <pc:sldMk cId="916478637" sldId="262"/>
        </pc:sldMkLst>
        <pc:spChg chg="mod">
          <ac:chgData name="Wilusz,Carol" userId="S::cwilusz@colostate.edu::d694680c-20a6-4aaf-9f5d-eff87bc6dadd" providerId="AD" clId="Web-{047C24BD-0A23-0239-EC5C-4B9DAD2144EA}" dt="2026-01-16T16:47:43.393" v="15" actId="20577"/>
          <ac:spMkLst>
            <pc:docMk/>
            <pc:sldMk cId="916478637" sldId="262"/>
            <ac:spMk id="9" creationId="{0BAB641D-AAF0-3839-D301-4862BADF607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1113DE-F940-4C5E-9A8E-80B7AFB26F0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94199-02AC-4DD1-B66C-1EBC14FFDD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Name</a:t>
          </a:r>
        </a:p>
      </dgm:t>
    </dgm:pt>
    <dgm:pt modelId="{CA1DE9E3-4BCF-4FF8-94AA-42868EF62201}" type="parTrans" cxnId="{BDB58D66-6CD3-4A0F-AFBC-875345AAD8FA}">
      <dgm:prSet/>
      <dgm:spPr/>
      <dgm:t>
        <a:bodyPr/>
        <a:lstStyle/>
        <a:p>
          <a:endParaRPr lang="en-US"/>
        </a:p>
      </dgm:t>
    </dgm:pt>
    <dgm:pt modelId="{D48E54ED-DAA0-4C9A-96BC-4A72F305E1F8}" type="sibTrans" cxnId="{BDB58D66-6CD3-4A0F-AFBC-875345AAD8FA}">
      <dgm:prSet/>
      <dgm:spPr/>
      <dgm:t>
        <a:bodyPr/>
        <a:lstStyle/>
        <a:p>
          <a:endParaRPr lang="en-US"/>
        </a:p>
      </dgm:t>
    </dgm:pt>
    <dgm:pt modelId="{241E9D3F-5710-4DF2-9B2A-561450686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Graduate Program &amp; Degree</a:t>
          </a:r>
        </a:p>
      </dgm:t>
    </dgm:pt>
    <dgm:pt modelId="{9CA324C3-492A-4A62-A0B1-D52C0416B119}" type="parTrans" cxnId="{E7465C51-8698-4BCE-ADFE-44411CC4D5A4}">
      <dgm:prSet/>
      <dgm:spPr/>
      <dgm:t>
        <a:bodyPr/>
        <a:lstStyle/>
        <a:p>
          <a:endParaRPr lang="en-US"/>
        </a:p>
      </dgm:t>
    </dgm:pt>
    <dgm:pt modelId="{7CCA6B11-3DEF-4C80-BD41-D019638723F5}" type="sibTrans" cxnId="{E7465C51-8698-4BCE-ADFE-44411CC4D5A4}">
      <dgm:prSet/>
      <dgm:spPr/>
      <dgm:t>
        <a:bodyPr/>
        <a:lstStyle/>
        <a:p>
          <a:endParaRPr lang="en-US"/>
        </a:p>
      </dgm:t>
    </dgm:pt>
    <dgm:pt modelId="{97DDF3B2-3936-4B4E-85D9-9079D47263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Department (if different than Grad Program) &amp; Lab</a:t>
          </a:r>
        </a:p>
      </dgm:t>
    </dgm:pt>
    <dgm:pt modelId="{DE15977E-9710-455C-AF25-2E4D759F1D2D}" type="parTrans" cxnId="{90E26A1D-67C1-462D-AB91-9D5F4A719B76}">
      <dgm:prSet/>
      <dgm:spPr/>
      <dgm:t>
        <a:bodyPr/>
        <a:lstStyle/>
        <a:p>
          <a:endParaRPr lang="en-US"/>
        </a:p>
      </dgm:t>
    </dgm:pt>
    <dgm:pt modelId="{AB2518E8-651E-4266-9870-1F07222AA9F0}" type="sibTrans" cxnId="{90E26A1D-67C1-462D-AB91-9D5F4A719B76}">
      <dgm:prSet/>
      <dgm:spPr/>
      <dgm:t>
        <a:bodyPr/>
        <a:lstStyle/>
        <a:p>
          <a:endParaRPr lang="en-US"/>
        </a:p>
      </dgm:t>
    </dgm:pt>
    <dgm:pt modelId="{6448346A-CEA3-461A-ADB9-2A3B91C93E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Brief description of research project (if you have one)</a:t>
          </a:r>
        </a:p>
      </dgm:t>
    </dgm:pt>
    <dgm:pt modelId="{134D4742-0615-4300-BB81-B4F9C3073DA4}" type="parTrans" cxnId="{BFDEBF49-00A5-4503-AB1C-01495A783E4A}">
      <dgm:prSet/>
      <dgm:spPr/>
      <dgm:t>
        <a:bodyPr/>
        <a:lstStyle/>
        <a:p>
          <a:endParaRPr lang="en-US"/>
        </a:p>
      </dgm:t>
    </dgm:pt>
    <dgm:pt modelId="{61E8B8F7-9F59-4654-8C6A-D2AC39B03EE3}" type="sibTrans" cxnId="{BFDEBF49-00A5-4503-AB1C-01495A783E4A}">
      <dgm:prSet/>
      <dgm:spPr/>
      <dgm:t>
        <a:bodyPr/>
        <a:lstStyle/>
        <a:p>
          <a:endParaRPr lang="en-US"/>
        </a:p>
      </dgm:t>
    </dgm:pt>
    <dgm:pt modelId="{914271C5-DAE0-44F8-9878-2F05C4BAEC07}" type="pres">
      <dgm:prSet presAssocID="{1F1113DE-F940-4C5E-9A8E-80B7AFB26F05}" presName="root" presStyleCnt="0">
        <dgm:presLayoutVars>
          <dgm:dir/>
          <dgm:resizeHandles val="exact"/>
        </dgm:presLayoutVars>
      </dgm:prSet>
      <dgm:spPr/>
    </dgm:pt>
    <dgm:pt modelId="{B175E77E-F7E5-49F6-A852-306EE13AF11F}" type="pres">
      <dgm:prSet presAssocID="{49E94199-02AC-4DD1-B66C-1EBC14FFDDD6}" presName="compNode" presStyleCnt="0"/>
      <dgm:spPr/>
    </dgm:pt>
    <dgm:pt modelId="{EBEC3AE9-856E-44AE-B801-BD8569B4CD24}" type="pres">
      <dgm:prSet presAssocID="{49E94199-02AC-4DD1-B66C-1EBC14FFDDD6}" presName="bgRect" presStyleLbl="bgShp" presStyleIdx="0" presStyleCnt="4"/>
      <dgm:spPr/>
    </dgm:pt>
    <dgm:pt modelId="{BD750965-1395-4580-BFD8-EE153D3339C6}" type="pres">
      <dgm:prSet presAssocID="{49E94199-02AC-4DD1-B66C-1EBC14FFDDD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0C27279-E16E-4AAF-93AB-8D8FB00F7E9C}" type="pres">
      <dgm:prSet presAssocID="{49E94199-02AC-4DD1-B66C-1EBC14FFDDD6}" presName="spaceRect" presStyleCnt="0"/>
      <dgm:spPr/>
    </dgm:pt>
    <dgm:pt modelId="{77353417-A869-4947-9056-6CD61CB57E0C}" type="pres">
      <dgm:prSet presAssocID="{49E94199-02AC-4DD1-B66C-1EBC14FFDDD6}" presName="parTx" presStyleLbl="revTx" presStyleIdx="0" presStyleCnt="4">
        <dgm:presLayoutVars>
          <dgm:chMax val="0"/>
          <dgm:chPref val="0"/>
        </dgm:presLayoutVars>
      </dgm:prSet>
      <dgm:spPr/>
    </dgm:pt>
    <dgm:pt modelId="{77D98584-FA51-4F91-983E-363EAB5EDB8E}" type="pres">
      <dgm:prSet presAssocID="{D48E54ED-DAA0-4C9A-96BC-4A72F305E1F8}" presName="sibTrans" presStyleCnt="0"/>
      <dgm:spPr/>
    </dgm:pt>
    <dgm:pt modelId="{ADE6D48A-C84C-4079-A95E-56B8C59A722D}" type="pres">
      <dgm:prSet presAssocID="{241E9D3F-5710-4DF2-9B2A-5614506868B2}" presName="compNode" presStyleCnt="0"/>
      <dgm:spPr/>
    </dgm:pt>
    <dgm:pt modelId="{A89F302D-1C2C-41DB-8204-63965A1BDA91}" type="pres">
      <dgm:prSet presAssocID="{241E9D3F-5710-4DF2-9B2A-5614506868B2}" presName="bgRect" presStyleLbl="bgShp" presStyleIdx="1" presStyleCnt="4"/>
      <dgm:spPr/>
    </dgm:pt>
    <dgm:pt modelId="{A95738E0-14C0-4EDF-918B-EEFCBA937A46}" type="pres">
      <dgm:prSet presAssocID="{241E9D3F-5710-4DF2-9B2A-5614506868B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EB090525-4CD2-4121-8694-EFFA16E46FE7}" type="pres">
      <dgm:prSet presAssocID="{241E9D3F-5710-4DF2-9B2A-5614506868B2}" presName="spaceRect" presStyleCnt="0"/>
      <dgm:spPr/>
    </dgm:pt>
    <dgm:pt modelId="{3097934A-3AB1-4AC5-BC9F-1E189AAB7ED0}" type="pres">
      <dgm:prSet presAssocID="{241E9D3F-5710-4DF2-9B2A-5614506868B2}" presName="parTx" presStyleLbl="revTx" presStyleIdx="1" presStyleCnt="4">
        <dgm:presLayoutVars>
          <dgm:chMax val="0"/>
          <dgm:chPref val="0"/>
        </dgm:presLayoutVars>
      </dgm:prSet>
      <dgm:spPr/>
    </dgm:pt>
    <dgm:pt modelId="{3A160912-1FA4-4455-8543-4247DB5BA9B1}" type="pres">
      <dgm:prSet presAssocID="{7CCA6B11-3DEF-4C80-BD41-D019638723F5}" presName="sibTrans" presStyleCnt="0"/>
      <dgm:spPr/>
    </dgm:pt>
    <dgm:pt modelId="{450EE15C-1E0A-4C5D-8DFE-845FEFF41431}" type="pres">
      <dgm:prSet presAssocID="{97DDF3B2-3936-4B4E-85D9-9079D47263B1}" presName="compNode" presStyleCnt="0"/>
      <dgm:spPr/>
    </dgm:pt>
    <dgm:pt modelId="{BEECEA7A-FED9-4C4E-8B5E-A7B467B0AF89}" type="pres">
      <dgm:prSet presAssocID="{97DDF3B2-3936-4B4E-85D9-9079D47263B1}" presName="bgRect" presStyleLbl="bgShp" presStyleIdx="2" presStyleCnt="4"/>
      <dgm:spPr/>
    </dgm:pt>
    <dgm:pt modelId="{2E3F587E-CEAB-4628-A8E9-8993F9443A84}" type="pres">
      <dgm:prSet presAssocID="{97DDF3B2-3936-4B4E-85D9-9079D47263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dern architecture outline"/>
        </a:ext>
      </dgm:extLst>
    </dgm:pt>
    <dgm:pt modelId="{6E37CB92-7DDF-49DE-BB90-7C002DC32A2B}" type="pres">
      <dgm:prSet presAssocID="{97DDF3B2-3936-4B4E-85D9-9079D47263B1}" presName="spaceRect" presStyleCnt="0"/>
      <dgm:spPr/>
    </dgm:pt>
    <dgm:pt modelId="{3D9CAD89-A351-43E8-8C8D-59D5A668DF81}" type="pres">
      <dgm:prSet presAssocID="{97DDF3B2-3936-4B4E-85D9-9079D47263B1}" presName="parTx" presStyleLbl="revTx" presStyleIdx="2" presStyleCnt="4">
        <dgm:presLayoutVars>
          <dgm:chMax val="0"/>
          <dgm:chPref val="0"/>
        </dgm:presLayoutVars>
      </dgm:prSet>
      <dgm:spPr/>
    </dgm:pt>
    <dgm:pt modelId="{91E06CD9-3AFF-4807-92F8-89019A935A87}" type="pres">
      <dgm:prSet presAssocID="{AB2518E8-651E-4266-9870-1F07222AA9F0}" presName="sibTrans" presStyleCnt="0"/>
      <dgm:spPr/>
    </dgm:pt>
    <dgm:pt modelId="{B556F6EA-4E1E-4094-99FA-0BCD3D1460C2}" type="pres">
      <dgm:prSet presAssocID="{6448346A-CEA3-461A-ADB9-2A3B91C93EEE}" presName="compNode" presStyleCnt="0"/>
      <dgm:spPr/>
    </dgm:pt>
    <dgm:pt modelId="{36C3E29F-2720-4B87-B9DA-23256A80EF81}" type="pres">
      <dgm:prSet presAssocID="{6448346A-CEA3-461A-ADB9-2A3B91C93EEE}" presName="bgRect" presStyleLbl="bgShp" presStyleIdx="3" presStyleCnt="4"/>
      <dgm:spPr/>
    </dgm:pt>
    <dgm:pt modelId="{95B2C064-57EA-4B73-BAA7-A528B3D75A8D}" type="pres">
      <dgm:prSet presAssocID="{6448346A-CEA3-461A-ADB9-2A3B91C93E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 with solid fill"/>
        </a:ext>
      </dgm:extLst>
    </dgm:pt>
    <dgm:pt modelId="{50577513-D8B7-445F-A76D-8D3F77FFDB46}" type="pres">
      <dgm:prSet presAssocID="{6448346A-CEA3-461A-ADB9-2A3B91C93EEE}" presName="spaceRect" presStyleCnt="0"/>
      <dgm:spPr/>
    </dgm:pt>
    <dgm:pt modelId="{6F37821D-C2B9-4674-8947-6F8126BAE73B}" type="pres">
      <dgm:prSet presAssocID="{6448346A-CEA3-461A-ADB9-2A3B91C93EE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9D70814-41ED-41E9-813D-AADF39C59F98}" type="presOf" srcId="{49E94199-02AC-4DD1-B66C-1EBC14FFDDD6}" destId="{77353417-A869-4947-9056-6CD61CB57E0C}" srcOrd="0" destOrd="0" presId="urn:microsoft.com/office/officeart/2018/2/layout/IconVerticalSolidList"/>
    <dgm:cxn modelId="{90E26A1D-67C1-462D-AB91-9D5F4A719B76}" srcId="{1F1113DE-F940-4C5E-9A8E-80B7AFB26F05}" destId="{97DDF3B2-3936-4B4E-85D9-9079D47263B1}" srcOrd="2" destOrd="0" parTransId="{DE15977E-9710-455C-AF25-2E4D759F1D2D}" sibTransId="{AB2518E8-651E-4266-9870-1F07222AA9F0}"/>
    <dgm:cxn modelId="{98A4392E-B4D4-410F-AD37-3E1AA8E9D8C9}" type="presOf" srcId="{6448346A-CEA3-461A-ADB9-2A3B91C93EEE}" destId="{6F37821D-C2B9-4674-8947-6F8126BAE73B}" srcOrd="0" destOrd="0" presId="urn:microsoft.com/office/officeart/2018/2/layout/IconVerticalSolidList"/>
    <dgm:cxn modelId="{BDB58D66-6CD3-4A0F-AFBC-875345AAD8FA}" srcId="{1F1113DE-F940-4C5E-9A8E-80B7AFB26F05}" destId="{49E94199-02AC-4DD1-B66C-1EBC14FFDDD6}" srcOrd="0" destOrd="0" parTransId="{CA1DE9E3-4BCF-4FF8-94AA-42868EF62201}" sibTransId="{D48E54ED-DAA0-4C9A-96BC-4A72F305E1F8}"/>
    <dgm:cxn modelId="{BFDEBF49-00A5-4503-AB1C-01495A783E4A}" srcId="{1F1113DE-F940-4C5E-9A8E-80B7AFB26F05}" destId="{6448346A-CEA3-461A-ADB9-2A3B91C93EEE}" srcOrd="3" destOrd="0" parTransId="{134D4742-0615-4300-BB81-B4F9C3073DA4}" sibTransId="{61E8B8F7-9F59-4654-8C6A-D2AC39B03EE3}"/>
    <dgm:cxn modelId="{E7465C51-8698-4BCE-ADFE-44411CC4D5A4}" srcId="{1F1113DE-F940-4C5E-9A8E-80B7AFB26F05}" destId="{241E9D3F-5710-4DF2-9B2A-5614506868B2}" srcOrd="1" destOrd="0" parTransId="{9CA324C3-492A-4A62-A0B1-D52C0416B119}" sibTransId="{7CCA6B11-3DEF-4C80-BD41-D019638723F5}"/>
    <dgm:cxn modelId="{2CA54254-B2E6-463F-A1F2-5C628C437396}" type="presOf" srcId="{241E9D3F-5710-4DF2-9B2A-5614506868B2}" destId="{3097934A-3AB1-4AC5-BC9F-1E189AAB7ED0}" srcOrd="0" destOrd="0" presId="urn:microsoft.com/office/officeart/2018/2/layout/IconVerticalSolidList"/>
    <dgm:cxn modelId="{6E4EFC9B-06A8-4DB2-8CDF-31A3B248A42C}" type="presOf" srcId="{1F1113DE-F940-4C5E-9A8E-80B7AFB26F05}" destId="{914271C5-DAE0-44F8-9878-2F05C4BAEC07}" srcOrd="0" destOrd="0" presId="urn:microsoft.com/office/officeart/2018/2/layout/IconVerticalSolidList"/>
    <dgm:cxn modelId="{2F68E7E1-6319-47F6-9D99-FDC1BF9BE251}" type="presOf" srcId="{97DDF3B2-3936-4B4E-85D9-9079D47263B1}" destId="{3D9CAD89-A351-43E8-8C8D-59D5A668DF81}" srcOrd="0" destOrd="0" presId="urn:microsoft.com/office/officeart/2018/2/layout/IconVerticalSolidList"/>
    <dgm:cxn modelId="{FABAC140-0930-498C-9DB9-7F9BA9A6AA66}" type="presParOf" srcId="{914271C5-DAE0-44F8-9878-2F05C4BAEC07}" destId="{B175E77E-F7E5-49F6-A852-306EE13AF11F}" srcOrd="0" destOrd="0" presId="urn:microsoft.com/office/officeart/2018/2/layout/IconVerticalSolidList"/>
    <dgm:cxn modelId="{65641255-3B0B-4CE7-940C-E66E9204B31F}" type="presParOf" srcId="{B175E77E-F7E5-49F6-A852-306EE13AF11F}" destId="{EBEC3AE9-856E-44AE-B801-BD8569B4CD24}" srcOrd="0" destOrd="0" presId="urn:microsoft.com/office/officeart/2018/2/layout/IconVerticalSolidList"/>
    <dgm:cxn modelId="{C4B1D236-5C35-40C1-AEFB-A70863C33435}" type="presParOf" srcId="{B175E77E-F7E5-49F6-A852-306EE13AF11F}" destId="{BD750965-1395-4580-BFD8-EE153D3339C6}" srcOrd="1" destOrd="0" presId="urn:microsoft.com/office/officeart/2018/2/layout/IconVerticalSolidList"/>
    <dgm:cxn modelId="{233D4DDE-63D1-4B50-A672-4B4CDC12FD2E}" type="presParOf" srcId="{B175E77E-F7E5-49F6-A852-306EE13AF11F}" destId="{E0C27279-E16E-4AAF-93AB-8D8FB00F7E9C}" srcOrd="2" destOrd="0" presId="urn:microsoft.com/office/officeart/2018/2/layout/IconVerticalSolidList"/>
    <dgm:cxn modelId="{99C89A99-6269-4FA8-BA18-A40D06CFDEE9}" type="presParOf" srcId="{B175E77E-F7E5-49F6-A852-306EE13AF11F}" destId="{77353417-A869-4947-9056-6CD61CB57E0C}" srcOrd="3" destOrd="0" presId="urn:microsoft.com/office/officeart/2018/2/layout/IconVerticalSolidList"/>
    <dgm:cxn modelId="{86F8C9C9-E746-4F8D-A0EF-A8727F523100}" type="presParOf" srcId="{914271C5-DAE0-44F8-9878-2F05C4BAEC07}" destId="{77D98584-FA51-4F91-983E-363EAB5EDB8E}" srcOrd="1" destOrd="0" presId="urn:microsoft.com/office/officeart/2018/2/layout/IconVerticalSolidList"/>
    <dgm:cxn modelId="{22A982FE-84F5-4A5E-AEF7-AA10F6DD6EC7}" type="presParOf" srcId="{914271C5-DAE0-44F8-9878-2F05C4BAEC07}" destId="{ADE6D48A-C84C-4079-A95E-56B8C59A722D}" srcOrd="2" destOrd="0" presId="urn:microsoft.com/office/officeart/2018/2/layout/IconVerticalSolidList"/>
    <dgm:cxn modelId="{1C9DC120-9CC8-4D2B-A2DD-AC8004FF5A30}" type="presParOf" srcId="{ADE6D48A-C84C-4079-A95E-56B8C59A722D}" destId="{A89F302D-1C2C-41DB-8204-63965A1BDA91}" srcOrd="0" destOrd="0" presId="urn:microsoft.com/office/officeart/2018/2/layout/IconVerticalSolidList"/>
    <dgm:cxn modelId="{BB93BD57-0709-4441-B0EC-17795C41831E}" type="presParOf" srcId="{ADE6D48A-C84C-4079-A95E-56B8C59A722D}" destId="{A95738E0-14C0-4EDF-918B-EEFCBA937A46}" srcOrd="1" destOrd="0" presId="urn:microsoft.com/office/officeart/2018/2/layout/IconVerticalSolidList"/>
    <dgm:cxn modelId="{F4172D64-6DB5-411E-9148-050EAF36B3F1}" type="presParOf" srcId="{ADE6D48A-C84C-4079-A95E-56B8C59A722D}" destId="{EB090525-4CD2-4121-8694-EFFA16E46FE7}" srcOrd="2" destOrd="0" presId="urn:microsoft.com/office/officeart/2018/2/layout/IconVerticalSolidList"/>
    <dgm:cxn modelId="{FA2DDE9F-9CB2-473E-B862-00F7A25E58A9}" type="presParOf" srcId="{ADE6D48A-C84C-4079-A95E-56B8C59A722D}" destId="{3097934A-3AB1-4AC5-BC9F-1E189AAB7ED0}" srcOrd="3" destOrd="0" presId="urn:microsoft.com/office/officeart/2018/2/layout/IconVerticalSolidList"/>
    <dgm:cxn modelId="{414B6FF5-6079-4D7A-9760-10D3BF123709}" type="presParOf" srcId="{914271C5-DAE0-44F8-9878-2F05C4BAEC07}" destId="{3A160912-1FA4-4455-8543-4247DB5BA9B1}" srcOrd="3" destOrd="0" presId="urn:microsoft.com/office/officeart/2018/2/layout/IconVerticalSolidList"/>
    <dgm:cxn modelId="{A8F19E18-7D8B-4D78-9BEE-F84BADC4AAB9}" type="presParOf" srcId="{914271C5-DAE0-44F8-9878-2F05C4BAEC07}" destId="{450EE15C-1E0A-4C5D-8DFE-845FEFF41431}" srcOrd="4" destOrd="0" presId="urn:microsoft.com/office/officeart/2018/2/layout/IconVerticalSolidList"/>
    <dgm:cxn modelId="{1462D469-45D4-4FD8-8DFE-D623EBCB04C3}" type="presParOf" srcId="{450EE15C-1E0A-4C5D-8DFE-845FEFF41431}" destId="{BEECEA7A-FED9-4C4E-8B5E-A7B467B0AF89}" srcOrd="0" destOrd="0" presId="urn:microsoft.com/office/officeart/2018/2/layout/IconVerticalSolidList"/>
    <dgm:cxn modelId="{23373808-92A0-451A-971E-11AE9C265D52}" type="presParOf" srcId="{450EE15C-1E0A-4C5D-8DFE-845FEFF41431}" destId="{2E3F587E-CEAB-4628-A8E9-8993F9443A84}" srcOrd="1" destOrd="0" presId="urn:microsoft.com/office/officeart/2018/2/layout/IconVerticalSolidList"/>
    <dgm:cxn modelId="{ED344D4B-92A4-4B5B-8A0F-D7B673D5D7B3}" type="presParOf" srcId="{450EE15C-1E0A-4C5D-8DFE-845FEFF41431}" destId="{6E37CB92-7DDF-49DE-BB90-7C002DC32A2B}" srcOrd="2" destOrd="0" presId="urn:microsoft.com/office/officeart/2018/2/layout/IconVerticalSolidList"/>
    <dgm:cxn modelId="{B2AD430C-574B-4BC2-8CBC-FEF35DB80A30}" type="presParOf" srcId="{450EE15C-1E0A-4C5D-8DFE-845FEFF41431}" destId="{3D9CAD89-A351-43E8-8C8D-59D5A668DF81}" srcOrd="3" destOrd="0" presId="urn:microsoft.com/office/officeart/2018/2/layout/IconVerticalSolidList"/>
    <dgm:cxn modelId="{5631C543-971D-4D0D-B01E-F9DF4AB3790D}" type="presParOf" srcId="{914271C5-DAE0-44F8-9878-2F05C4BAEC07}" destId="{91E06CD9-3AFF-4807-92F8-89019A935A87}" srcOrd="5" destOrd="0" presId="urn:microsoft.com/office/officeart/2018/2/layout/IconVerticalSolidList"/>
    <dgm:cxn modelId="{7BDCAB0D-0FC7-4F9A-A7C2-FA4D72496B77}" type="presParOf" srcId="{914271C5-DAE0-44F8-9878-2F05C4BAEC07}" destId="{B556F6EA-4E1E-4094-99FA-0BCD3D1460C2}" srcOrd="6" destOrd="0" presId="urn:microsoft.com/office/officeart/2018/2/layout/IconVerticalSolidList"/>
    <dgm:cxn modelId="{87FA5229-6E2B-4D1A-B569-BC681D9727B6}" type="presParOf" srcId="{B556F6EA-4E1E-4094-99FA-0BCD3D1460C2}" destId="{36C3E29F-2720-4B87-B9DA-23256A80EF81}" srcOrd="0" destOrd="0" presId="urn:microsoft.com/office/officeart/2018/2/layout/IconVerticalSolidList"/>
    <dgm:cxn modelId="{368D0D8D-B492-4CC1-9F44-3C134D47B126}" type="presParOf" srcId="{B556F6EA-4E1E-4094-99FA-0BCD3D1460C2}" destId="{95B2C064-57EA-4B73-BAA7-A528B3D75A8D}" srcOrd="1" destOrd="0" presId="urn:microsoft.com/office/officeart/2018/2/layout/IconVerticalSolidList"/>
    <dgm:cxn modelId="{0EA384D3-FE02-4E31-B934-C13959B72FA5}" type="presParOf" srcId="{B556F6EA-4E1E-4094-99FA-0BCD3D1460C2}" destId="{50577513-D8B7-445F-A76D-8D3F77FFDB46}" srcOrd="2" destOrd="0" presId="urn:microsoft.com/office/officeart/2018/2/layout/IconVerticalSolidList"/>
    <dgm:cxn modelId="{C52C98D3-95FF-4907-BBDF-68089955BD1F}" type="presParOf" srcId="{B556F6EA-4E1E-4094-99FA-0BCD3D1460C2}" destId="{6F37821D-C2B9-4674-8947-6F8126BAE7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145D45-165C-44BF-BAA0-6A663C20EEE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A27D7-937E-4BB7-A2AB-505E64A8C7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 up and use programming and computational environments on their own computer and on remote servers</a:t>
          </a:r>
        </a:p>
      </dgm:t>
    </dgm:pt>
    <dgm:pt modelId="{0F47497E-2D00-49CD-8209-906AA009DB56}" type="parTrans" cxnId="{17C552E9-F211-4E05-8FB2-C46723BFCF41}">
      <dgm:prSet/>
      <dgm:spPr/>
      <dgm:t>
        <a:bodyPr/>
        <a:lstStyle/>
        <a:p>
          <a:endParaRPr lang="en-US"/>
        </a:p>
      </dgm:t>
    </dgm:pt>
    <dgm:pt modelId="{107F390A-511C-4784-BDDE-29FFDA10D61A}" type="sibTrans" cxnId="{17C552E9-F211-4E05-8FB2-C46723BFCF41}">
      <dgm:prSet/>
      <dgm:spPr/>
      <dgm:t>
        <a:bodyPr/>
        <a:lstStyle/>
        <a:p>
          <a:endParaRPr lang="en-US"/>
        </a:p>
      </dgm:t>
    </dgm:pt>
    <dgm:pt modelId="{5BCF369C-CD00-4FCF-98A9-C66015B43B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Describe and employ reproducible research practices in data carpentry including markdown and version control</a:t>
          </a:r>
        </a:p>
      </dgm:t>
    </dgm:pt>
    <dgm:pt modelId="{B31B7000-91C4-4527-B919-A6BB369C79BB}" type="parTrans" cxnId="{2C7B7ADE-FF31-498E-87C0-360B05CF8396}">
      <dgm:prSet/>
      <dgm:spPr/>
      <dgm:t>
        <a:bodyPr/>
        <a:lstStyle/>
        <a:p>
          <a:endParaRPr lang="en-US"/>
        </a:p>
      </dgm:t>
    </dgm:pt>
    <dgm:pt modelId="{3EDF7964-714F-4F5C-983B-6EAF34659788}" type="sibTrans" cxnId="{2C7B7ADE-FF31-498E-87C0-360B05CF8396}">
      <dgm:prSet/>
      <dgm:spPr/>
      <dgm:t>
        <a:bodyPr/>
        <a:lstStyle/>
        <a:p>
          <a:endParaRPr lang="en-US"/>
        </a:p>
      </dgm:t>
    </dgm:pt>
    <dgm:pt modelId="{ADE40F27-D487-45F1-ACF6-6B936DE269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Retrieve, clean, analyze and visualize biological data in a variety of formats (images, sequences etc) using appropriate tools</a:t>
          </a:r>
        </a:p>
      </dgm:t>
    </dgm:pt>
    <dgm:pt modelId="{50DD7333-A4FC-4887-BABB-D8814332A341}" type="parTrans" cxnId="{06860EE3-792F-4EEC-8A15-6AECA2DB4247}">
      <dgm:prSet/>
      <dgm:spPr/>
      <dgm:t>
        <a:bodyPr/>
        <a:lstStyle/>
        <a:p>
          <a:endParaRPr lang="en-US"/>
        </a:p>
      </dgm:t>
    </dgm:pt>
    <dgm:pt modelId="{B9166A74-0D00-4790-A061-423733B9A8E3}" type="sibTrans" cxnId="{06860EE3-792F-4EEC-8A15-6AECA2DB4247}">
      <dgm:prSet/>
      <dgm:spPr/>
      <dgm:t>
        <a:bodyPr/>
        <a:lstStyle/>
        <a:p>
          <a:endParaRPr lang="en-US"/>
        </a:p>
      </dgm:t>
    </dgm:pt>
    <dgm:pt modelId="{03400FD6-340E-47D1-B7D5-5476916B90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AI agents appropriately to support effective/efficient development of coding skills</a:t>
          </a:r>
        </a:p>
      </dgm:t>
    </dgm:pt>
    <dgm:pt modelId="{1A4574CE-BC1D-4498-8F57-6126B6893A8A}" type="parTrans" cxnId="{A5D31B74-CB60-4808-B8D0-BBA2B3A119EB}">
      <dgm:prSet/>
      <dgm:spPr/>
      <dgm:t>
        <a:bodyPr/>
        <a:lstStyle/>
        <a:p>
          <a:endParaRPr lang="en-US"/>
        </a:p>
      </dgm:t>
    </dgm:pt>
    <dgm:pt modelId="{ABCF2700-F076-430E-9EFF-6D0F47C6E92B}" type="sibTrans" cxnId="{A5D31B74-CB60-4808-B8D0-BBA2B3A119EB}">
      <dgm:prSet/>
      <dgm:spPr/>
      <dgm:t>
        <a:bodyPr/>
        <a:lstStyle/>
        <a:p>
          <a:endParaRPr lang="en-US"/>
        </a:p>
      </dgm:t>
    </dgm:pt>
    <dgm:pt modelId="{274B0962-2F63-457B-8F4F-087F7092D685}" type="pres">
      <dgm:prSet presAssocID="{0E145D45-165C-44BF-BAA0-6A663C20EEEB}" presName="root" presStyleCnt="0">
        <dgm:presLayoutVars>
          <dgm:dir/>
          <dgm:resizeHandles val="exact"/>
        </dgm:presLayoutVars>
      </dgm:prSet>
      <dgm:spPr/>
    </dgm:pt>
    <dgm:pt modelId="{83B1783E-C22A-4F66-AF6B-273063944A49}" type="pres">
      <dgm:prSet presAssocID="{B5DA27D7-937E-4BB7-A2AB-505E64A8C73A}" presName="compNode" presStyleCnt="0"/>
      <dgm:spPr/>
    </dgm:pt>
    <dgm:pt modelId="{5E92120F-F9CA-40E2-8A7B-33593BEA7B43}" type="pres">
      <dgm:prSet presAssocID="{B5DA27D7-937E-4BB7-A2AB-505E64A8C73A}" presName="bgRect" presStyleLbl="bgShp" presStyleIdx="0" presStyleCnt="4"/>
      <dgm:spPr/>
    </dgm:pt>
    <dgm:pt modelId="{6930ABED-8F6B-4369-8A2B-FAC0B70374BA}" type="pres">
      <dgm:prSet presAssocID="{B5DA27D7-937E-4BB7-A2AB-505E64A8C73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E270BCF-6875-4958-9A5C-ECD5CC38B20E}" type="pres">
      <dgm:prSet presAssocID="{B5DA27D7-937E-4BB7-A2AB-505E64A8C73A}" presName="spaceRect" presStyleCnt="0"/>
      <dgm:spPr/>
    </dgm:pt>
    <dgm:pt modelId="{225DAE14-5FEE-45F4-9C1C-D87AB831147A}" type="pres">
      <dgm:prSet presAssocID="{B5DA27D7-937E-4BB7-A2AB-505E64A8C73A}" presName="parTx" presStyleLbl="revTx" presStyleIdx="0" presStyleCnt="4">
        <dgm:presLayoutVars>
          <dgm:chMax val="0"/>
          <dgm:chPref val="0"/>
        </dgm:presLayoutVars>
      </dgm:prSet>
      <dgm:spPr/>
    </dgm:pt>
    <dgm:pt modelId="{12B4CDD2-A733-416B-BF78-32B0C1CBC4D4}" type="pres">
      <dgm:prSet presAssocID="{107F390A-511C-4784-BDDE-29FFDA10D61A}" presName="sibTrans" presStyleCnt="0"/>
      <dgm:spPr/>
    </dgm:pt>
    <dgm:pt modelId="{BC13CABC-AAF3-438C-8C78-0684FDB410BC}" type="pres">
      <dgm:prSet presAssocID="{5BCF369C-CD00-4FCF-98A9-C66015B43B44}" presName="compNode" presStyleCnt="0"/>
      <dgm:spPr/>
    </dgm:pt>
    <dgm:pt modelId="{978EA873-2811-4A44-BB91-AC91B4CF7003}" type="pres">
      <dgm:prSet presAssocID="{5BCF369C-CD00-4FCF-98A9-C66015B43B44}" presName="bgRect" presStyleLbl="bgShp" presStyleIdx="1" presStyleCnt="4"/>
      <dgm:spPr/>
    </dgm:pt>
    <dgm:pt modelId="{67D545A9-D5BD-41AD-B31D-321C3FDB7206}" type="pres">
      <dgm:prSet presAssocID="{5BCF369C-CD00-4FCF-98A9-C66015B43B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B0C8B123-96DC-47FA-9C4C-789F64D18591}" type="pres">
      <dgm:prSet presAssocID="{5BCF369C-CD00-4FCF-98A9-C66015B43B44}" presName="spaceRect" presStyleCnt="0"/>
      <dgm:spPr/>
    </dgm:pt>
    <dgm:pt modelId="{4FAF08FB-3E72-4355-99AB-92C34AE5EDCC}" type="pres">
      <dgm:prSet presAssocID="{5BCF369C-CD00-4FCF-98A9-C66015B43B44}" presName="parTx" presStyleLbl="revTx" presStyleIdx="1" presStyleCnt="4">
        <dgm:presLayoutVars>
          <dgm:chMax val="0"/>
          <dgm:chPref val="0"/>
        </dgm:presLayoutVars>
      </dgm:prSet>
      <dgm:spPr/>
    </dgm:pt>
    <dgm:pt modelId="{CD4FA0E9-B1EE-4161-9ED5-4F70BDCF183D}" type="pres">
      <dgm:prSet presAssocID="{3EDF7964-714F-4F5C-983B-6EAF34659788}" presName="sibTrans" presStyleCnt="0"/>
      <dgm:spPr/>
    </dgm:pt>
    <dgm:pt modelId="{F9E2476B-7750-4A3F-9FA8-9E93B1D73BF7}" type="pres">
      <dgm:prSet presAssocID="{ADE40F27-D487-45F1-ACF6-6B936DE269ED}" presName="compNode" presStyleCnt="0"/>
      <dgm:spPr/>
    </dgm:pt>
    <dgm:pt modelId="{6A0FCE6B-E89E-4C1C-A08B-DC2261D6D566}" type="pres">
      <dgm:prSet presAssocID="{ADE40F27-D487-45F1-ACF6-6B936DE269ED}" presName="bgRect" presStyleLbl="bgShp" presStyleIdx="2" presStyleCnt="4"/>
      <dgm:spPr/>
    </dgm:pt>
    <dgm:pt modelId="{84CF1F25-7916-4871-8F01-5BF717C8A9AA}" type="pres">
      <dgm:prSet presAssocID="{ADE40F27-D487-45F1-ACF6-6B936DE269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7F638EE-1702-4AB1-B023-3B81F8A6E41A}" type="pres">
      <dgm:prSet presAssocID="{ADE40F27-D487-45F1-ACF6-6B936DE269ED}" presName="spaceRect" presStyleCnt="0"/>
      <dgm:spPr/>
    </dgm:pt>
    <dgm:pt modelId="{BC9A7BA6-3340-45A1-9529-B9EBE26A0DEE}" type="pres">
      <dgm:prSet presAssocID="{ADE40F27-D487-45F1-ACF6-6B936DE269ED}" presName="parTx" presStyleLbl="revTx" presStyleIdx="2" presStyleCnt="4">
        <dgm:presLayoutVars>
          <dgm:chMax val="0"/>
          <dgm:chPref val="0"/>
        </dgm:presLayoutVars>
      </dgm:prSet>
      <dgm:spPr/>
    </dgm:pt>
    <dgm:pt modelId="{C3F7F602-3F3A-472E-BE21-A003393DAADA}" type="pres">
      <dgm:prSet presAssocID="{B9166A74-0D00-4790-A061-423733B9A8E3}" presName="sibTrans" presStyleCnt="0"/>
      <dgm:spPr/>
    </dgm:pt>
    <dgm:pt modelId="{3C6E68ED-3016-41B4-9379-071BA49D6F1D}" type="pres">
      <dgm:prSet presAssocID="{03400FD6-340E-47D1-B7D5-5476916B9043}" presName="compNode" presStyleCnt="0"/>
      <dgm:spPr/>
    </dgm:pt>
    <dgm:pt modelId="{A18250F6-933A-43B1-9A5D-782153724558}" type="pres">
      <dgm:prSet presAssocID="{03400FD6-340E-47D1-B7D5-5476916B9043}" presName="bgRect" presStyleLbl="bgShp" presStyleIdx="3" presStyleCnt="4"/>
      <dgm:spPr/>
    </dgm:pt>
    <dgm:pt modelId="{8038435E-91BD-419B-9AE8-FF18D09B9839}" type="pres">
      <dgm:prSet presAssocID="{03400FD6-340E-47D1-B7D5-5476916B904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3FD5798-F605-4705-819C-4AAD5A7FC458}" type="pres">
      <dgm:prSet presAssocID="{03400FD6-340E-47D1-B7D5-5476916B9043}" presName="spaceRect" presStyleCnt="0"/>
      <dgm:spPr/>
    </dgm:pt>
    <dgm:pt modelId="{6A3D7495-2A7A-4F4B-8A41-CE1822E71007}" type="pres">
      <dgm:prSet presAssocID="{03400FD6-340E-47D1-B7D5-5476916B904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A895231-9EA8-456F-8ED5-A728091C4C42}" type="presOf" srcId="{5BCF369C-CD00-4FCF-98A9-C66015B43B44}" destId="{4FAF08FB-3E72-4355-99AB-92C34AE5EDCC}" srcOrd="0" destOrd="0" presId="urn:microsoft.com/office/officeart/2018/2/layout/IconVerticalSolidList"/>
    <dgm:cxn modelId="{470A2A6A-D06F-451E-8B4F-409C6AAB2DE5}" type="presOf" srcId="{B5DA27D7-937E-4BB7-A2AB-505E64A8C73A}" destId="{225DAE14-5FEE-45F4-9C1C-D87AB831147A}" srcOrd="0" destOrd="0" presId="urn:microsoft.com/office/officeart/2018/2/layout/IconVerticalSolidList"/>
    <dgm:cxn modelId="{80A6E672-5362-410E-BB77-52775A212D69}" type="presOf" srcId="{0E145D45-165C-44BF-BAA0-6A663C20EEEB}" destId="{274B0962-2F63-457B-8F4F-087F7092D685}" srcOrd="0" destOrd="0" presId="urn:microsoft.com/office/officeart/2018/2/layout/IconVerticalSolidList"/>
    <dgm:cxn modelId="{A5D31B74-CB60-4808-B8D0-BBA2B3A119EB}" srcId="{0E145D45-165C-44BF-BAA0-6A663C20EEEB}" destId="{03400FD6-340E-47D1-B7D5-5476916B9043}" srcOrd="3" destOrd="0" parTransId="{1A4574CE-BC1D-4498-8F57-6126B6893A8A}" sibTransId="{ABCF2700-F076-430E-9EFF-6D0F47C6E92B}"/>
    <dgm:cxn modelId="{9CC421A9-658D-4CCD-BBB2-0BCFB01DDD65}" type="presOf" srcId="{03400FD6-340E-47D1-B7D5-5476916B9043}" destId="{6A3D7495-2A7A-4F4B-8A41-CE1822E71007}" srcOrd="0" destOrd="0" presId="urn:microsoft.com/office/officeart/2018/2/layout/IconVerticalSolidList"/>
    <dgm:cxn modelId="{9FEB4BB7-22E3-4731-AC4D-B17B1952B5AA}" type="presOf" srcId="{ADE40F27-D487-45F1-ACF6-6B936DE269ED}" destId="{BC9A7BA6-3340-45A1-9529-B9EBE26A0DEE}" srcOrd="0" destOrd="0" presId="urn:microsoft.com/office/officeart/2018/2/layout/IconVerticalSolidList"/>
    <dgm:cxn modelId="{2C7B7ADE-FF31-498E-87C0-360B05CF8396}" srcId="{0E145D45-165C-44BF-BAA0-6A663C20EEEB}" destId="{5BCF369C-CD00-4FCF-98A9-C66015B43B44}" srcOrd="1" destOrd="0" parTransId="{B31B7000-91C4-4527-B919-A6BB369C79BB}" sibTransId="{3EDF7964-714F-4F5C-983B-6EAF34659788}"/>
    <dgm:cxn modelId="{06860EE3-792F-4EEC-8A15-6AECA2DB4247}" srcId="{0E145D45-165C-44BF-BAA0-6A663C20EEEB}" destId="{ADE40F27-D487-45F1-ACF6-6B936DE269ED}" srcOrd="2" destOrd="0" parTransId="{50DD7333-A4FC-4887-BABB-D8814332A341}" sibTransId="{B9166A74-0D00-4790-A061-423733B9A8E3}"/>
    <dgm:cxn modelId="{17C552E9-F211-4E05-8FB2-C46723BFCF41}" srcId="{0E145D45-165C-44BF-BAA0-6A663C20EEEB}" destId="{B5DA27D7-937E-4BB7-A2AB-505E64A8C73A}" srcOrd="0" destOrd="0" parTransId="{0F47497E-2D00-49CD-8209-906AA009DB56}" sibTransId="{107F390A-511C-4784-BDDE-29FFDA10D61A}"/>
    <dgm:cxn modelId="{87A2C013-B7EF-4DE8-BCC3-D56ABC515C78}" type="presParOf" srcId="{274B0962-2F63-457B-8F4F-087F7092D685}" destId="{83B1783E-C22A-4F66-AF6B-273063944A49}" srcOrd="0" destOrd="0" presId="urn:microsoft.com/office/officeart/2018/2/layout/IconVerticalSolidList"/>
    <dgm:cxn modelId="{30293152-EA37-452F-B7A9-D0F4749EC3DB}" type="presParOf" srcId="{83B1783E-C22A-4F66-AF6B-273063944A49}" destId="{5E92120F-F9CA-40E2-8A7B-33593BEA7B43}" srcOrd="0" destOrd="0" presId="urn:microsoft.com/office/officeart/2018/2/layout/IconVerticalSolidList"/>
    <dgm:cxn modelId="{8BB6CD7A-7421-4A9E-9633-0759A0658E21}" type="presParOf" srcId="{83B1783E-C22A-4F66-AF6B-273063944A49}" destId="{6930ABED-8F6B-4369-8A2B-FAC0B70374BA}" srcOrd="1" destOrd="0" presId="urn:microsoft.com/office/officeart/2018/2/layout/IconVerticalSolidList"/>
    <dgm:cxn modelId="{625CAF62-13F0-4307-8F9E-6E1DDBA43B61}" type="presParOf" srcId="{83B1783E-C22A-4F66-AF6B-273063944A49}" destId="{AE270BCF-6875-4958-9A5C-ECD5CC38B20E}" srcOrd="2" destOrd="0" presId="urn:microsoft.com/office/officeart/2018/2/layout/IconVerticalSolidList"/>
    <dgm:cxn modelId="{FAFDA525-E2D6-45BA-B7F4-97945AF2AD95}" type="presParOf" srcId="{83B1783E-C22A-4F66-AF6B-273063944A49}" destId="{225DAE14-5FEE-45F4-9C1C-D87AB831147A}" srcOrd="3" destOrd="0" presId="urn:microsoft.com/office/officeart/2018/2/layout/IconVerticalSolidList"/>
    <dgm:cxn modelId="{89EDDDB9-A055-4950-A074-786EA8B64BAB}" type="presParOf" srcId="{274B0962-2F63-457B-8F4F-087F7092D685}" destId="{12B4CDD2-A733-416B-BF78-32B0C1CBC4D4}" srcOrd="1" destOrd="0" presId="urn:microsoft.com/office/officeart/2018/2/layout/IconVerticalSolidList"/>
    <dgm:cxn modelId="{04D81EF5-EA9C-4EF7-B705-907A9A3DC3C9}" type="presParOf" srcId="{274B0962-2F63-457B-8F4F-087F7092D685}" destId="{BC13CABC-AAF3-438C-8C78-0684FDB410BC}" srcOrd="2" destOrd="0" presId="urn:microsoft.com/office/officeart/2018/2/layout/IconVerticalSolidList"/>
    <dgm:cxn modelId="{729D0F7F-4AB1-4D17-B84E-EA2BF65E947F}" type="presParOf" srcId="{BC13CABC-AAF3-438C-8C78-0684FDB410BC}" destId="{978EA873-2811-4A44-BB91-AC91B4CF7003}" srcOrd="0" destOrd="0" presId="urn:microsoft.com/office/officeart/2018/2/layout/IconVerticalSolidList"/>
    <dgm:cxn modelId="{D99A309C-974C-4B2A-9795-8540898A55CB}" type="presParOf" srcId="{BC13CABC-AAF3-438C-8C78-0684FDB410BC}" destId="{67D545A9-D5BD-41AD-B31D-321C3FDB7206}" srcOrd="1" destOrd="0" presId="urn:microsoft.com/office/officeart/2018/2/layout/IconVerticalSolidList"/>
    <dgm:cxn modelId="{B0BFF375-F120-4178-A9B1-817EA7DDB5A9}" type="presParOf" srcId="{BC13CABC-AAF3-438C-8C78-0684FDB410BC}" destId="{B0C8B123-96DC-47FA-9C4C-789F64D18591}" srcOrd="2" destOrd="0" presId="urn:microsoft.com/office/officeart/2018/2/layout/IconVerticalSolidList"/>
    <dgm:cxn modelId="{81E7410F-738D-48B6-AB18-DEA1BE25039B}" type="presParOf" srcId="{BC13CABC-AAF3-438C-8C78-0684FDB410BC}" destId="{4FAF08FB-3E72-4355-99AB-92C34AE5EDCC}" srcOrd="3" destOrd="0" presId="urn:microsoft.com/office/officeart/2018/2/layout/IconVerticalSolidList"/>
    <dgm:cxn modelId="{62D1645E-9D84-4B9B-B751-5111359D5A61}" type="presParOf" srcId="{274B0962-2F63-457B-8F4F-087F7092D685}" destId="{CD4FA0E9-B1EE-4161-9ED5-4F70BDCF183D}" srcOrd="3" destOrd="0" presId="urn:microsoft.com/office/officeart/2018/2/layout/IconVerticalSolidList"/>
    <dgm:cxn modelId="{A9CA1771-0950-4AF3-A61B-264F7C73E68B}" type="presParOf" srcId="{274B0962-2F63-457B-8F4F-087F7092D685}" destId="{F9E2476B-7750-4A3F-9FA8-9E93B1D73BF7}" srcOrd="4" destOrd="0" presId="urn:microsoft.com/office/officeart/2018/2/layout/IconVerticalSolidList"/>
    <dgm:cxn modelId="{8BC70A31-1445-4645-AF3E-07E0D71E2B23}" type="presParOf" srcId="{F9E2476B-7750-4A3F-9FA8-9E93B1D73BF7}" destId="{6A0FCE6B-E89E-4C1C-A08B-DC2261D6D566}" srcOrd="0" destOrd="0" presId="urn:microsoft.com/office/officeart/2018/2/layout/IconVerticalSolidList"/>
    <dgm:cxn modelId="{1D06D255-5D7F-466E-A156-440C772DAD20}" type="presParOf" srcId="{F9E2476B-7750-4A3F-9FA8-9E93B1D73BF7}" destId="{84CF1F25-7916-4871-8F01-5BF717C8A9AA}" srcOrd="1" destOrd="0" presId="urn:microsoft.com/office/officeart/2018/2/layout/IconVerticalSolidList"/>
    <dgm:cxn modelId="{1F754624-B9B4-41C8-9C01-C7B17EFFA4C3}" type="presParOf" srcId="{F9E2476B-7750-4A3F-9FA8-9E93B1D73BF7}" destId="{B7F638EE-1702-4AB1-B023-3B81F8A6E41A}" srcOrd="2" destOrd="0" presId="urn:microsoft.com/office/officeart/2018/2/layout/IconVerticalSolidList"/>
    <dgm:cxn modelId="{51304244-7372-436F-8D70-999A03DF6D55}" type="presParOf" srcId="{F9E2476B-7750-4A3F-9FA8-9E93B1D73BF7}" destId="{BC9A7BA6-3340-45A1-9529-B9EBE26A0DEE}" srcOrd="3" destOrd="0" presId="urn:microsoft.com/office/officeart/2018/2/layout/IconVerticalSolidList"/>
    <dgm:cxn modelId="{10058AE4-A114-4468-A235-3BF1FB527DC8}" type="presParOf" srcId="{274B0962-2F63-457B-8F4F-087F7092D685}" destId="{C3F7F602-3F3A-472E-BE21-A003393DAADA}" srcOrd="5" destOrd="0" presId="urn:microsoft.com/office/officeart/2018/2/layout/IconVerticalSolidList"/>
    <dgm:cxn modelId="{8AEE2F8B-4219-4006-9338-DC55CF92FB6C}" type="presParOf" srcId="{274B0962-2F63-457B-8F4F-087F7092D685}" destId="{3C6E68ED-3016-41B4-9379-071BA49D6F1D}" srcOrd="6" destOrd="0" presId="urn:microsoft.com/office/officeart/2018/2/layout/IconVerticalSolidList"/>
    <dgm:cxn modelId="{A144412F-0E50-475C-A62B-4BC1D4F8E475}" type="presParOf" srcId="{3C6E68ED-3016-41B4-9379-071BA49D6F1D}" destId="{A18250F6-933A-43B1-9A5D-782153724558}" srcOrd="0" destOrd="0" presId="urn:microsoft.com/office/officeart/2018/2/layout/IconVerticalSolidList"/>
    <dgm:cxn modelId="{FAB8522A-A9C3-4765-8041-156FFC4F7D70}" type="presParOf" srcId="{3C6E68ED-3016-41B4-9379-071BA49D6F1D}" destId="{8038435E-91BD-419B-9AE8-FF18D09B9839}" srcOrd="1" destOrd="0" presId="urn:microsoft.com/office/officeart/2018/2/layout/IconVerticalSolidList"/>
    <dgm:cxn modelId="{1F4352A9-A0D0-4754-A47F-7B0EF0490D15}" type="presParOf" srcId="{3C6E68ED-3016-41B4-9379-071BA49D6F1D}" destId="{33FD5798-F605-4705-819C-4AAD5A7FC458}" srcOrd="2" destOrd="0" presId="urn:microsoft.com/office/officeart/2018/2/layout/IconVerticalSolidList"/>
    <dgm:cxn modelId="{13908298-D331-415D-8E25-E033443095EF}" type="presParOf" srcId="{3C6E68ED-3016-41B4-9379-071BA49D6F1D}" destId="{6A3D7495-2A7A-4F4B-8A41-CE1822E710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E71464-C610-4B46-8DCB-FEA1AD6F788B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A10C6A-59EC-4E4F-8BEF-EF172D429DAF}">
      <dgm:prSet phldrT="[Text]" phldr="0" custT="1"/>
      <dgm:spPr/>
      <dgm:t>
        <a:bodyPr/>
        <a:lstStyle/>
        <a:p>
          <a:r>
            <a:rPr lang="en-US" sz="1600" dirty="0"/>
            <a:t>Files/Folders</a:t>
          </a:r>
        </a:p>
      </dgm:t>
    </dgm:pt>
    <dgm:pt modelId="{8B9E9426-3339-4740-BAD4-33DAAE883FD9}" type="parTrans" cxnId="{63DD2661-E7AB-46F8-9E21-4C582E653E8C}">
      <dgm:prSet/>
      <dgm:spPr/>
      <dgm:t>
        <a:bodyPr/>
        <a:lstStyle/>
        <a:p>
          <a:endParaRPr lang="en-US"/>
        </a:p>
      </dgm:t>
    </dgm:pt>
    <dgm:pt modelId="{923BF9FB-6676-4036-B493-9B619332D72D}" type="sibTrans" cxnId="{63DD2661-E7AB-46F8-9E21-4C582E653E8C}">
      <dgm:prSet/>
      <dgm:spPr/>
      <dgm:t>
        <a:bodyPr/>
        <a:lstStyle/>
        <a:p>
          <a:endParaRPr lang="en-US"/>
        </a:p>
      </dgm:t>
    </dgm:pt>
    <dgm:pt modelId="{CB3B2BCC-4348-4644-B2C1-0B4EDF3B51A0}">
      <dgm:prSet phldrT="[Text]" phldr="0" custT="1"/>
      <dgm:spPr/>
      <dgm:t>
        <a:bodyPr/>
        <a:lstStyle/>
        <a:p>
          <a:r>
            <a:rPr lang="en-US" sz="1400" dirty="0"/>
            <a:t>Command Line/ BASH / </a:t>
          </a:r>
          <a:r>
            <a:rPr lang="en-US" sz="1400" dirty="0" err="1"/>
            <a:t>Jupyter</a:t>
          </a:r>
          <a:endParaRPr lang="en-US" sz="1400" dirty="0"/>
        </a:p>
      </dgm:t>
    </dgm:pt>
    <dgm:pt modelId="{4E3EA19E-533D-4EFD-8258-B4C82825673B}" type="parTrans" cxnId="{F8AD7285-0817-44FF-BF40-3E270CFA471E}">
      <dgm:prSet/>
      <dgm:spPr/>
      <dgm:t>
        <a:bodyPr/>
        <a:lstStyle/>
        <a:p>
          <a:endParaRPr lang="en-US"/>
        </a:p>
      </dgm:t>
    </dgm:pt>
    <dgm:pt modelId="{52CEEF0E-6805-4976-84F0-B965429B244C}" type="sibTrans" cxnId="{F8AD7285-0817-44FF-BF40-3E270CFA471E}">
      <dgm:prSet/>
      <dgm:spPr/>
      <dgm:t>
        <a:bodyPr/>
        <a:lstStyle/>
        <a:p>
          <a:endParaRPr lang="en-US"/>
        </a:p>
      </dgm:t>
    </dgm:pt>
    <dgm:pt modelId="{B34F494E-75D9-4B47-8A40-991D7D583CE8}">
      <dgm:prSet phldrT="[Text]" phldr="0" custT="1"/>
      <dgm:spPr/>
      <dgm:t>
        <a:bodyPr/>
        <a:lstStyle/>
        <a:p>
          <a:r>
            <a:rPr lang="en-US" sz="1600" dirty="0" err="1"/>
            <a:t>Github</a:t>
          </a:r>
          <a:endParaRPr lang="en-US" sz="1600" dirty="0"/>
        </a:p>
      </dgm:t>
    </dgm:pt>
    <dgm:pt modelId="{384FF426-582F-4DD8-AD05-62BD04661623}" type="parTrans" cxnId="{A932B214-E7F6-467D-BF88-51A8FF924D53}">
      <dgm:prSet/>
      <dgm:spPr/>
      <dgm:t>
        <a:bodyPr/>
        <a:lstStyle/>
        <a:p>
          <a:endParaRPr lang="en-US"/>
        </a:p>
      </dgm:t>
    </dgm:pt>
    <dgm:pt modelId="{FFB2018F-D602-4F98-A8DF-770E84103EA8}" type="sibTrans" cxnId="{A932B214-E7F6-467D-BF88-51A8FF924D53}">
      <dgm:prSet/>
      <dgm:spPr/>
      <dgm:t>
        <a:bodyPr/>
        <a:lstStyle/>
        <a:p>
          <a:endParaRPr lang="en-US"/>
        </a:p>
      </dgm:t>
    </dgm:pt>
    <dgm:pt modelId="{77E200EA-816F-4CEF-A017-EDE4BE08AD5D}">
      <dgm:prSet phldrT="[Text]" phldr="0" custT="1"/>
      <dgm:spPr/>
      <dgm:t>
        <a:bodyPr/>
        <a:lstStyle/>
        <a:p>
          <a:r>
            <a:rPr lang="en-US" sz="1600" dirty="0"/>
            <a:t>Python</a:t>
          </a:r>
        </a:p>
        <a:p>
          <a:r>
            <a:rPr lang="en-US" sz="1600" dirty="0" err="1"/>
            <a:t>Jupyter</a:t>
          </a:r>
          <a:r>
            <a:rPr lang="en-US" sz="1600" dirty="0"/>
            <a:t>/AI</a:t>
          </a:r>
        </a:p>
      </dgm:t>
    </dgm:pt>
    <dgm:pt modelId="{192FF25A-C55B-4B4C-AF79-1F5E2ED9C447}" type="parTrans" cxnId="{218A348C-CC09-45D1-8082-3092DBBA944E}">
      <dgm:prSet/>
      <dgm:spPr/>
      <dgm:t>
        <a:bodyPr/>
        <a:lstStyle/>
        <a:p>
          <a:endParaRPr lang="en-US"/>
        </a:p>
      </dgm:t>
    </dgm:pt>
    <dgm:pt modelId="{FEBE834E-AEED-421F-8739-EB6AC4185C8B}" type="sibTrans" cxnId="{218A348C-CC09-45D1-8082-3092DBBA944E}">
      <dgm:prSet/>
      <dgm:spPr/>
      <dgm:t>
        <a:bodyPr/>
        <a:lstStyle/>
        <a:p>
          <a:endParaRPr lang="en-US"/>
        </a:p>
      </dgm:t>
    </dgm:pt>
    <dgm:pt modelId="{89A7436C-562A-4F60-9A6D-0B8881E8EE04}">
      <dgm:prSet phldrT="[Text]" phldr="0" custT="1"/>
      <dgm:spPr/>
      <dgm:t>
        <a:bodyPr/>
        <a:lstStyle/>
        <a:p>
          <a:r>
            <a:rPr lang="en-US" sz="1400" dirty="0"/>
            <a:t>Functions/ Loops /Conditionals</a:t>
          </a:r>
        </a:p>
      </dgm:t>
    </dgm:pt>
    <dgm:pt modelId="{518AA63E-2064-459B-9352-FFD1005E949B}" type="parTrans" cxnId="{F69399F6-92D1-41FC-98E3-5B936CEDDB7D}">
      <dgm:prSet/>
      <dgm:spPr/>
      <dgm:t>
        <a:bodyPr/>
        <a:lstStyle/>
        <a:p>
          <a:endParaRPr lang="en-US"/>
        </a:p>
      </dgm:t>
    </dgm:pt>
    <dgm:pt modelId="{0D234871-209B-472C-B333-425AE7AED9E8}" type="sibTrans" cxnId="{F69399F6-92D1-41FC-98E3-5B936CEDDB7D}">
      <dgm:prSet/>
      <dgm:spPr/>
      <dgm:t>
        <a:bodyPr/>
        <a:lstStyle/>
        <a:p>
          <a:endParaRPr lang="en-US"/>
        </a:p>
      </dgm:t>
    </dgm:pt>
    <dgm:pt modelId="{6EA87D10-FBD8-422B-BE67-298449B0CA3D}">
      <dgm:prSet phldrT="[Text]" phldr="0" custT="1"/>
      <dgm:spPr/>
      <dgm:t>
        <a:bodyPr/>
        <a:lstStyle/>
        <a:p>
          <a:r>
            <a:rPr lang="en-US" sz="1600" dirty="0" err="1"/>
            <a:t>Biofiles</a:t>
          </a:r>
          <a:r>
            <a:rPr lang="en-US" sz="1500" dirty="0"/>
            <a:t> /Data Retrieval</a:t>
          </a:r>
        </a:p>
      </dgm:t>
    </dgm:pt>
    <dgm:pt modelId="{90CB3698-EAB5-4C8E-80B2-CC19462D1DDE}" type="parTrans" cxnId="{233AF0D4-DE8F-4E66-AC00-627959159CD5}">
      <dgm:prSet/>
      <dgm:spPr/>
      <dgm:t>
        <a:bodyPr/>
        <a:lstStyle/>
        <a:p>
          <a:endParaRPr lang="en-US"/>
        </a:p>
      </dgm:t>
    </dgm:pt>
    <dgm:pt modelId="{AADEC190-8A15-4CA4-90B8-72BB3486012E}" type="sibTrans" cxnId="{233AF0D4-DE8F-4E66-AC00-627959159CD5}">
      <dgm:prSet/>
      <dgm:spPr/>
      <dgm:t>
        <a:bodyPr/>
        <a:lstStyle/>
        <a:p>
          <a:endParaRPr lang="en-US"/>
        </a:p>
      </dgm:t>
    </dgm:pt>
    <dgm:pt modelId="{FB65C40F-491D-4923-BE88-9CB3A44F08AF}" type="pres">
      <dgm:prSet presAssocID="{67E71464-C610-4B46-8DCB-FEA1AD6F788B}" presName="Name0" presStyleCnt="0">
        <dgm:presLayoutVars>
          <dgm:dir/>
          <dgm:resizeHandles val="exact"/>
        </dgm:presLayoutVars>
      </dgm:prSet>
      <dgm:spPr/>
    </dgm:pt>
    <dgm:pt modelId="{98AE7937-4083-4BEC-BFAF-964292F732BD}" type="pres">
      <dgm:prSet presAssocID="{1DA10C6A-59EC-4E4F-8BEF-EF172D429DAF}" presName="composite" presStyleCnt="0"/>
      <dgm:spPr/>
    </dgm:pt>
    <dgm:pt modelId="{34C48EE2-CCA6-44C9-9804-2ADC0DD6A0EB}" type="pres">
      <dgm:prSet presAssocID="{1DA10C6A-59EC-4E4F-8BEF-EF172D429DAF}" presName="bgChev" presStyleLbl="node1" presStyleIdx="0" presStyleCnt="6"/>
      <dgm:spPr/>
    </dgm:pt>
    <dgm:pt modelId="{71AEFAC2-F374-4DEB-8C6C-D871E4484DE2}" type="pres">
      <dgm:prSet presAssocID="{1DA10C6A-59EC-4E4F-8BEF-EF172D429DAF}" presName="txNode" presStyleLbl="fgAcc1" presStyleIdx="0" presStyleCnt="6">
        <dgm:presLayoutVars>
          <dgm:bulletEnabled val="1"/>
        </dgm:presLayoutVars>
      </dgm:prSet>
      <dgm:spPr/>
    </dgm:pt>
    <dgm:pt modelId="{AA31F2AF-7950-4CA6-9803-8CA344A4F982}" type="pres">
      <dgm:prSet presAssocID="{923BF9FB-6676-4036-B493-9B619332D72D}" presName="compositeSpace" presStyleCnt="0"/>
      <dgm:spPr/>
    </dgm:pt>
    <dgm:pt modelId="{CC6F029A-73EC-4799-8559-6989DEAF0275}" type="pres">
      <dgm:prSet presAssocID="{CB3B2BCC-4348-4644-B2C1-0B4EDF3B51A0}" presName="composite" presStyleCnt="0"/>
      <dgm:spPr/>
    </dgm:pt>
    <dgm:pt modelId="{9E8611AF-A6DE-4838-88DC-5DC68A5F728B}" type="pres">
      <dgm:prSet presAssocID="{CB3B2BCC-4348-4644-B2C1-0B4EDF3B51A0}" presName="bgChev" presStyleLbl="node1" presStyleIdx="1" presStyleCnt="6"/>
      <dgm:spPr/>
    </dgm:pt>
    <dgm:pt modelId="{87A1B0DF-BFF7-459A-8F25-CD4D660F4B2A}" type="pres">
      <dgm:prSet presAssocID="{CB3B2BCC-4348-4644-B2C1-0B4EDF3B51A0}" presName="txNode" presStyleLbl="fgAcc1" presStyleIdx="1" presStyleCnt="6">
        <dgm:presLayoutVars>
          <dgm:bulletEnabled val="1"/>
        </dgm:presLayoutVars>
      </dgm:prSet>
      <dgm:spPr/>
    </dgm:pt>
    <dgm:pt modelId="{FD1F06AC-4A7C-4243-993E-CEDD12B6864D}" type="pres">
      <dgm:prSet presAssocID="{52CEEF0E-6805-4976-84F0-B965429B244C}" presName="compositeSpace" presStyleCnt="0"/>
      <dgm:spPr/>
    </dgm:pt>
    <dgm:pt modelId="{B020B079-AB24-43C0-A210-AFB90B17178D}" type="pres">
      <dgm:prSet presAssocID="{B34F494E-75D9-4B47-8A40-991D7D583CE8}" presName="composite" presStyleCnt="0"/>
      <dgm:spPr/>
    </dgm:pt>
    <dgm:pt modelId="{1538BFFD-0545-4CF3-8DCC-7ACC791BEFB9}" type="pres">
      <dgm:prSet presAssocID="{B34F494E-75D9-4B47-8A40-991D7D583CE8}" presName="bgChev" presStyleLbl="node1" presStyleIdx="2" presStyleCnt="6"/>
      <dgm:spPr/>
    </dgm:pt>
    <dgm:pt modelId="{90956225-6BB1-4C03-9BF1-39FBA16DBB7B}" type="pres">
      <dgm:prSet presAssocID="{B34F494E-75D9-4B47-8A40-991D7D583CE8}" presName="txNode" presStyleLbl="fgAcc1" presStyleIdx="2" presStyleCnt="6">
        <dgm:presLayoutVars>
          <dgm:bulletEnabled val="1"/>
        </dgm:presLayoutVars>
      </dgm:prSet>
      <dgm:spPr/>
    </dgm:pt>
    <dgm:pt modelId="{4246F182-5C80-41EE-8577-9F9B1EE45474}" type="pres">
      <dgm:prSet presAssocID="{FFB2018F-D602-4F98-A8DF-770E84103EA8}" presName="compositeSpace" presStyleCnt="0"/>
      <dgm:spPr/>
    </dgm:pt>
    <dgm:pt modelId="{7C3CA699-C74F-498A-8CB5-2060BE7D4FE9}" type="pres">
      <dgm:prSet presAssocID="{77E200EA-816F-4CEF-A017-EDE4BE08AD5D}" presName="composite" presStyleCnt="0"/>
      <dgm:spPr/>
    </dgm:pt>
    <dgm:pt modelId="{3CE49646-DCE5-4146-AA87-E4047429D861}" type="pres">
      <dgm:prSet presAssocID="{77E200EA-816F-4CEF-A017-EDE4BE08AD5D}" presName="bgChev" presStyleLbl="node1" presStyleIdx="3" presStyleCnt="6"/>
      <dgm:spPr/>
    </dgm:pt>
    <dgm:pt modelId="{69C15264-F269-4065-8F0C-AA0A95418D07}" type="pres">
      <dgm:prSet presAssocID="{77E200EA-816F-4CEF-A017-EDE4BE08AD5D}" presName="txNode" presStyleLbl="fgAcc1" presStyleIdx="3" presStyleCnt="6">
        <dgm:presLayoutVars>
          <dgm:bulletEnabled val="1"/>
        </dgm:presLayoutVars>
      </dgm:prSet>
      <dgm:spPr/>
    </dgm:pt>
    <dgm:pt modelId="{322CCB88-A7C0-47DB-AC3B-2027ED4D62B6}" type="pres">
      <dgm:prSet presAssocID="{FEBE834E-AEED-421F-8739-EB6AC4185C8B}" presName="compositeSpace" presStyleCnt="0"/>
      <dgm:spPr/>
    </dgm:pt>
    <dgm:pt modelId="{8EF94DC3-36E1-40BB-AC37-E8F4576BF740}" type="pres">
      <dgm:prSet presAssocID="{89A7436C-562A-4F60-9A6D-0B8881E8EE04}" presName="composite" presStyleCnt="0"/>
      <dgm:spPr/>
    </dgm:pt>
    <dgm:pt modelId="{D3BFB937-F01F-4C78-929D-D5BE09AF897F}" type="pres">
      <dgm:prSet presAssocID="{89A7436C-562A-4F60-9A6D-0B8881E8EE04}" presName="bgChev" presStyleLbl="node1" presStyleIdx="4" presStyleCnt="6"/>
      <dgm:spPr/>
    </dgm:pt>
    <dgm:pt modelId="{F1504B0B-2D79-4767-A256-6E7E670A9B4E}" type="pres">
      <dgm:prSet presAssocID="{89A7436C-562A-4F60-9A6D-0B8881E8EE04}" presName="txNode" presStyleLbl="fgAcc1" presStyleIdx="4" presStyleCnt="6">
        <dgm:presLayoutVars>
          <dgm:bulletEnabled val="1"/>
        </dgm:presLayoutVars>
      </dgm:prSet>
      <dgm:spPr/>
    </dgm:pt>
    <dgm:pt modelId="{3575CB4D-9CCA-4E10-A764-4877D1CC2913}" type="pres">
      <dgm:prSet presAssocID="{0D234871-209B-472C-B333-425AE7AED9E8}" presName="compositeSpace" presStyleCnt="0"/>
      <dgm:spPr/>
    </dgm:pt>
    <dgm:pt modelId="{53D019FC-CF48-43D5-9BF5-01DBD9798122}" type="pres">
      <dgm:prSet presAssocID="{6EA87D10-FBD8-422B-BE67-298449B0CA3D}" presName="composite" presStyleCnt="0"/>
      <dgm:spPr/>
    </dgm:pt>
    <dgm:pt modelId="{CA31EDF1-F208-40AA-9CD7-F49AAC2873B7}" type="pres">
      <dgm:prSet presAssocID="{6EA87D10-FBD8-422B-BE67-298449B0CA3D}" presName="bgChev" presStyleLbl="node1" presStyleIdx="5" presStyleCnt="6"/>
      <dgm:spPr/>
    </dgm:pt>
    <dgm:pt modelId="{930F8A63-5155-48C3-B4F3-20F9F23C4FC5}" type="pres">
      <dgm:prSet presAssocID="{6EA87D10-FBD8-422B-BE67-298449B0CA3D}" presName="txNode" presStyleLbl="fgAcc1" presStyleIdx="5" presStyleCnt="6">
        <dgm:presLayoutVars>
          <dgm:bulletEnabled val="1"/>
        </dgm:presLayoutVars>
      </dgm:prSet>
      <dgm:spPr/>
    </dgm:pt>
  </dgm:ptLst>
  <dgm:cxnLst>
    <dgm:cxn modelId="{A932B214-E7F6-467D-BF88-51A8FF924D53}" srcId="{67E71464-C610-4B46-8DCB-FEA1AD6F788B}" destId="{B34F494E-75D9-4B47-8A40-991D7D583CE8}" srcOrd="2" destOrd="0" parTransId="{384FF426-582F-4DD8-AD05-62BD04661623}" sibTransId="{FFB2018F-D602-4F98-A8DF-770E84103EA8}"/>
    <dgm:cxn modelId="{FFCB051D-5341-4A2D-BA79-1583C1B7C04A}" type="presOf" srcId="{6EA87D10-FBD8-422B-BE67-298449B0CA3D}" destId="{930F8A63-5155-48C3-B4F3-20F9F23C4FC5}" srcOrd="0" destOrd="0" presId="urn:microsoft.com/office/officeart/2005/8/layout/chevronAccent+Icon"/>
    <dgm:cxn modelId="{DD379F28-66E3-4D02-AB7D-9A7C2F4330F3}" type="presOf" srcId="{67E71464-C610-4B46-8DCB-FEA1AD6F788B}" destId="{FB65C40F-491D-4923-BE88-9CB3A44F08AF}" srcOrd="0" destOrd="0" presId="urn:microsoft.com/office/officeart/2005/8/layout/chevronAccent+Icon"/>
    <dgm:cxn modelId="{63DD2661-E7AB-46F8-9E21-4C582E653E8C}" srcId="{67E71464-C610-4B46-8DCB-FEA1AD6F788B}" destId="{1DA10C6A-59EC-4E4F-8BEF-EF172D429DAF}" srcOrd="0" destOrd="0" parTransId="{8B9E9426-3339-4740-BAD4-33DAAE883FD9}" sibTransId="{923BF9FB-6676-4036-B493-9B619332D72D}"/>
    <dgm:cxn modelId="{136F6656-772B-4BDA-85BB-29A6201BE05F}" type="presOf" srcId="{CB3B2BCC-4348-4644-B2C1-0B4EDF3B51A0}" destId="{87A1B0DF-BFF7-459A-8F25-CD4D660F4B2A}" srcOrd="0" destOrd="0" presId="urn:microsoft.com/office/officeart/2005/8/layout/chevronAccent+Icon"/>
    <dgm:cxn modelId="{9136FA57-FBB2-4DB8-B21E-A45621EBD90D}" type="presOf" srcId="{89A7436C-562A-4F60-9A6D-0B8881E8EE04}" destId="{F1504B0B-2D79-4767-A256-6E7E670A9B4E}" srcOrd="0" destOrd="0" presId="urn:microsoft.com/office/officeart/2005/8/layout/chevronAccent+Icon"/>
    <dgm:cxn modelId="{F8AD7285-0817-44FF-BF40-3E270CFA471E}" srcId="{67E71464-C610-4B46-8DCB-FEA1AD6F788B}" destId="{CB3B2BCC-4348-4644-B2C1-0B4EDF3B51A0}" srcOrd="1" destOrd="0" parTransId="{4E3EA19E-533D-4EFD-8258-B4C82825673B}" sibTransId="{52CEEF0E-6805-4976-84F0-B965429B244C}"/>
    <dgm:cxn modelId="{218A348C-CC09-45D1-8082-3092DBBA944E}" srcId="{67E71464-C610-4B46-8DCB-FEA1AD6F788B}" destId="{77E200EA-816F-4CEF-A017-EDE4BE08AD5D}" srcOrd="3" destOrd="0" parTransId="{192FF25A-C55B-4B4C-AF79-1F5E2ED9C447}" sibTransId="{FEBE834E-AEED-421F-8739-EB6AC4185C8B}"/>
    <dgm:cxn modelId="{4160D493-5FD2-4569-81EA-FE452970654B}" type="presOf" srcId="{1DA10C6A-59EC-4E4F-8BEF-EF172D429DAF}" destId="{71AEFAC2-F374-4DEB-8C6C-D871E4484DE2}" srcOrd="0" destOrd="0" presId="urn:microsoft.com/office/officeart/2005/8/layout/chevronAccent+Icon"/>
    <dgm:cxn modelId="{6F0C5995-83F2-4EC3-8488-9FAD54CE58BD}" type="presOf" srcId="{B34F494E-75D9-4B47-8A40-991D7D583CE8}" destId="{90956225-6BB1-4C03-9BF1-39FBA16DBB7B}" srcOrd="0" destOrd="0" presId="urn:microsoft.com/office/officeart/2005/8/layout/chevronAccent+Icon"/>
    <dgm:cxn modelId="{277590B6-2410-4607-A81A-92A843AF1F9C}" type="presOf" srcId="{77E200EA-816F-4CEF-A017-EDE4BE08AD5D}" destId="{69C15264-F269-4065-8F0C-AA0A95418D07}" srcOrd="0" destOrd="0" presId="urn:microsoft.com/office/officeart/2005/8/layout/chevronAccent+Icon"/>
    <dgm:cxn modelId="{233AF0D4-DE8F-4E66-AC00-627959159CD5}" srcId="{67E71464-C610-4B46-8DCB-FEA1AD6F788B}" destId="{6EA87D10-FBD8-422B-BE67-298449B0CA3D}" srcOrd="5" destOrd="0" parTransId="{90CB3698-EAB5-4C8E-80B2-CC19462D1DDE}" sibTransId="{AADEC190-8A15-4CA4-90B8-72BB3486012E}"/>
    <dgm:cxn modelId="{F69399F6-92D1-41FC-98E3-5B936CEDDB7D}" srcId="{67E71464-C610-4B46-8DCB-FEA1AD6F788B}" destId="{89A7436C-562A-4F60-9A6D-0B8881E8EE04}" srcOrd="4" destOrd="0" parTransId="{518AA63E-2064-459B-9352-FFD1005E949B}" sibTransId="{0D234871-209B-472C-B333-425AE7AED9E8}"/>
    <dgm:cxn modelId="{9FBDBE20-C3A8-4845-9CAE-A1122A8639FE}" type="presParOf" srcId="{FB65C40F-491D-4923-BE88-9CB3A44F08AF}" destId="{98AE7937-4083-4BEC-BFAF-964292F732BD}" srcOrd="0" destOrd="0" presId="urn:microsoft.com/office/officeart/2005/8/layout/chevronAccent+Icon"/>
    <dgm:cxn modelId="{C127CDC3-592C-43D4-84DA-FC1B00071754}" type="presParOf" srcId="{98AE7937-4083-4BEC-BFAF-964292F732BD}" destId="{34C48EE2-CCA6-44C9-9804-2ADC0DD6A0EB}" srcOrd="0" destOrd="0" presId="urn:microsoft.com/office/officeart/2005/8/layout/chevronAccent+Icon"/>
    <dgm:cxn modelId="{7923F909-338D-41E1-B29C-6B10AF11DA87}" type="presParOf" srcId="{98AE7937-4083-4BEC-BFAF-964292F732BD}" destId="{71AEFAC2-F374-4DEB-8C6C-D871E4484DE2}" srcOrd="1" destOrd="0" presId="urn:microsoft.com/office/officeart/2005/8/layout/chevronAccent+Icon"/>
    <dgm:cxn modelId="{93956B5D-6B5B-4061-9CD6-A2FE8F08CD92}" type="presParOf" srcId="{FB65C40F-491D-4923-BE88-9CB3A44F08AF}" destId="{AA31F2AF-7950-4CA6-9803-8CA344A4F982}" srcOrd="1" destOrd="0" presId="urn:microsoft.com/office/officeart/2005/8/layout/chevronAccent+Icon"/>
    <dgm:cxn modelId="{C2743B3E-7F87-4A0F-A0EC-55C15DBA28DF}" type="presParOf" srcId="{FB65C40F-491D-4923-BE88-9CB3A44F08AF}" destId="{CC6F029A-73EC-4799-8559-6989DEAF0275}" srcOrd="2" destOrd="0" presId="urn:microsoft.com/office/officeart/2005/8/layout/chevronAccent+Icon"/>
    <dgm:cxn modelId="{6DBA4FEA-0C4E-44AC-B657-4B1E16C2A3C2}" type="presParOf" srcId="{CC6F029A-73EC-4799-8559-6989DEAF0275}" destId="{9E8611AF-A6DE-4838-88DC-5DC68A5F728B}" srcOrd="0" destOrd="0" presId="urn:microsoft.com/office/officeart/2005/8/layout/chevronAccent+Icon"/>
    <dgm:cxn modelId="{614ACC6A-6699-41F3-BDBB-6B03E9920DA8}" type="presParOf" srcId="{CC6F029A-73EC-4799-8559-6989DEAF0275}" destId="{87A1B0DF-BFF7-459A-8F25-CD4D660F4B2A}" srcOrd="1" destOrd="0" presId="urn:microsoft.com/office/officeart/2005/8/layout/chevronAccent+Icon"/>
    <dgm:cxn modelId="{62E0BA14-C821-4B9E-A91B-A53ACBD6A1CA}" type="presParOf" srcId="{FB65C40F-491D-4923-BE88-9CB3A44F08AF}" destId="{FD1F06AC-4A7C-4243-993E-CEDD12B6864D}" srcOrd="3" destOrd="0" presId="urn:microsoft.com/office/officeart/2005/8/layout/chevronAccent+Icon"/>
    <dgm:cxn modelId="{3903CEBC-5F5D-4576-9977-0BC1058DD411}" type="presParOf" srcId="{FB65C40F-491D-4923-BE88-9CB3A44F08AF}" destId="{B020B079-AB24-43C0-A210-AFB90B17178D}" srcOrd="4" destOrd="0" presId="urn:microsoft.com/office/officeart/2005/8/layout/chevronAccent+Icon"/>
    <dgm:cxn modelId="{6490A878-1B19-41C7-99FA-78F3F179109D}" type="presParOf" srcId="{B020B079-AB24-43C0-A210-AFB90B17178D}" destId="{1538BFFD-0545-4CF3-8DCC-7ACC791BEFB9}" srcOrd="0" destOrd="0" presId="urn:microsoft.com/office/officeart/2005/8/layout/chevronAccent+Icon"/>
    <dgm:cxn modelId="{123F5615-53DB-4C44-AE3C-8D6FDD29D405}" type="presParOf" srcId="{B020B079-AB24-43C0-A210-AFB90B17178D}" destId="{90956225-6BB1-4C03-9BF1-39FBA16DBB7B}" srcOrd="1" destOrd="0" presId="urn:microsoft.com/office/officeart/2005/8/layout/chevronAccent+Icon"/>
    <dgm:cxn modelId="{C2531AE7-4C90-4211-A021-63BA208C0A6A}" type="presParOf" srcId="{FB65C40F-491D-4923-BE88-9CB3A44F08AF}" destId="{4246F182-5C80-41EE-8577-9F9B1EE45474}" srcOrd="5" destOrd="0" presId="urn:microsoft.com/office/officeart/2005/8/layout/chevronAccent+Icon"/>
    <dgm:cxn modelId="{54DE46E3-A12A-45A6-AE3A-93A530A42FE0}" type="presParOf" srcId="{FB65C40F-491D-4923-BE88-9CB3A44F08AF}" destId="{7C3CA699-C74F-498A-8CB5-2060BE7D4FE9}" srcOrd="6" destOrd="0" presId="urn:microsoft.com/office/officeart/2005/8/layout/chevronAccent+Icon"/>
    <dgm:cxn modelId="{E0F4305D-9126-4CA8-8885-18C6C278500E}" type="presParOf" srcId="{7C3CA699-C74F-498A-8CB5-2060BE7D4FE9}" destId="{3CE49646-DCE5-4146-AA87-E4047429D861}" srcOrd="0" destOrd="0" presId="urn:microsoft.com/office/officeart/2005/8/layout/chevronAccent+Icon"/>
    <dgm:cxn modelId="{1DC5BEB1-4807-4595-B4F9-09A6632757B5}" type="presParOf" srcId="{7C3CA699-C74F-498A-8CB5-2060BE7D4FE9}" destId="{69C15264-F269-4065-8F0C-AA0A95418D07}" srcOrd="1" destOrd="0" presId="urn:microsoft.com/office/officeart/2005/8/layout/chevronAccent+Icon"/>
    <dgm:cxn modelId="{E04F812B-BB9D-41DE-A3A5-6B59F2FF4A94}" type="presParOf" srcId="{FB65C40F-491D-4923-BE88-9CB3A44F08AF}" destId="{322CCB88-A7C0-47DB-AC3B-2027ED4D62B6}" srcOrd="7" destOrd="0" presId="urn:microsoft.com/office/officeart/2005/8/layout/chevronAccent+Icon"/>
    <dgm:cxn modelId="{C43215CA-5576-4B80-ACBB-9C9B02ECD948}" type="presParOf" srcId="{FB65C40F-491D-4923-BE88-9CB3A44F08AF}" destId="{8EF94DC3-36E1-40BB-AC37-E8F4576BF740}" srcOrd="8" destOrd="0" presId="urn:microsoft.com/office/officeart/2005/8/layout/chevronAccent+Icon"/>
    <dgm:cxn modelId="{4DFF062D-EEEC-4A48-954A-F074E19D82D6}" type="presParOf" srcId="{8EF94DC3-36E1-40BB-AC37-E8F4576BF740}" destId="{D3BFB937-F01F-4C78-929D-D5BE09AF897F}" srcOrd="0" destOrd="0" presId="urn:microsoft.com/office/officeart/2005/8/layout/chevronAccent+Icon"/>
    <dgm:cxn modelId="{F2A48CD1-ADE9-4DFE-9627-AB4DE5822476}" type="presParOf" srcId="{8EF94DC3-36E1-40BB-AC37-E8F4576BF740}" destId="{F1504B0B-2D79-4767-A256-6E7E670A9B4E}" srcOrd="1" destOrd="0" presId="urn:microsoft.com/office/officeart/2005/8/layout/chevronAccent+Icon"/>
    <dgm:cxn modelId="{5B3386C5-624B-4A56-A164-A87DD5A28E9A}" type="presParOf" srcId="{FB65C40F-491D-4923-BE88-9CB3A44F08AF}" destId="{3575CB4D-9CCA-4E10-A764-4877D1CC2913}" srcOrd="9" destOrd="0" presId="urn:microsoft.com/office/officeart/2005/8/layout/chevronAccent+Icon"/>
    <dgm:cxn modelId="{5B270813-FC0A-4963-8B84-5A06F1BAD880}" type="presParOf" srcId="{FB65C40F-491D-4923-BE88-9CB3A44F08AF}" destId="{53D019FC-CF48-43D5-9BF5-01DBD9798122}" srcOrd="10" destOrd="0" presId="urn:microsoft.com/office/officeart/2005/8/layout/chevronAccent+Icon"/>
    <dgm:cxn modelId="{82B5D9F2-B271-4715-8EEF-7A22DB9C0D8C}" type="presParOf" srcId="{53D019FC-CF48-43D5-9BF5-01DBD9798122}" destId="{CA31EDF1-F208-40AA-9CD7-F49AAC2873B7}" srcOrd="0" destOrd="0" presId="urn:microsoft.com/office/officeart/2005/8/layout/chevronAccent+Icon"/>
    <dgm:cxn modelId="{313D1B37-16FB-41B1-A560-BC0FE97D7894}" type="presParOf" srcId="{53D019FC-CF48-43D5-9BF5-01DBD9798122}" destId="{930F8A63-5155-48C3-B4F3-20F9F23C4FC5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E71464-C610-4B46-8DCB-FEA1AD6F788B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A10C6A-59EC-4E4F-8BEF-EF172D429DAF}">
      <dgm:prSet phldrT="[Text]" phldr="0"/>
      <dgm:spPr/>
      <dgm:t>
        <a:bodyPr/>
        <a:lstStyle/>
        <a:p>
          <a:r>
            <a:rPr lang="en-US" dirty="0"/>
            <a:t>Protein Structure/Viz</a:t>
          </a:r>
        </a:p>
      </dgm:t>
    </dgm:pt>
    <dgm:pt modelId="{8B9E9426-3339-4740-BAD4-33DAAE883FD9}" type="parTrans" cxnId="{63DD2661-E7AB-46F8-9E21-4C582E653E8C}">
      <dgm:prSet/>
      <dgm:spPr/>
      <dgm:t>
        <a:bodyPr/>
        <a:lstStyle/>
        <a:p>
          <a:endParaRPr lang="en-US"/>
        </a:p>
      </dgm:t>
    </dgm:pt>
    <dgm:pt modelId="{923BF9FB-6676-4036-B493-9B619332D72D}" type="sibTrans" cxnId="{63DD2661-E7AB-46F8-9E21-4C582E653E8C}">
      <dgm:prSet/>
      <dgm:spPr/>
      <dgm:t>
        <a:bodyPr/>
        <a:lstStyle/>
        <a:p>
          <a:endParaRPr lang="en-US"/>
        </a:p>
      </dgm:t>
    </dgm:pt>
    <dgm:pt modelId="{CB3B2BCC-4348-4644-B2C1-0B4EDF3B51A0}">
      <dgm:prSet phldrT="[Text]" phldr="0"/>
      <dgm:spPr/>
      <dgm:t>
        <a:bodyPr/>
        <a:lstStyle/>
        <a:p>
          <a:r>
            <a:rPr lang="en-US" dirty="0"/>
            <a:t>2D Genomics</a:t>
          </a:r>
        </a:p>
      </dgm:t>
    </dgm:pt>
    <dgm:pt modelId="{4E3EA19E-533D-4EFD-8258-B4C82825673B}" type="parTrans" cxnId="{F8AD7285-0817-44FF-BF40-3E270CFA471E}">
      <dgm:prSet/>
      <dgm:spPr/>
      <dgm:t>
        <a:bodyPr/>
        <a:lstStyle/>
        <a:p>
          <a:endParaRPr lang="en-US"/>
        </a:p>
      </dgm:t>
    </dgm:pt>
    <dgm:pt modelId="{52CEEF0E-6805-4976-84F0-B965429B244C}" type="sibTrans" cxnId="{F8AD7285-0817-44FF-BF40-3E270CFA471E}">
      <dgm:prSet/>
      <dgm:spPr/>
      <dgm:t>
        <a:bodyPr/>
        <a:lstStyle/>
        <a:p>
          <a:endParaRPr lang="en-US"/>
        </a:p>
      </dgm:t>
    </dgm:pt>
    <dgm:pt modelId="{B34F494E-75D9-4B47-8A40-991D7D583CE8}">
      <dgm:prSet phldrT="[Text]" phldr="0"/>
      <dgm:spPr/>
      <dgm:t>
        <a:bodyPr/>
        <a:lstStyle/>
        <a:p>
          <a:r>
            <a:rPr lang="en-US" dirty="0"/>
            <a:t>Machine Learning</a:t>
          </a:r>
        </a:p>
      </dgm:t>
    </dgm:pt>
    <dgm:pt modelId="{384FF426-582F-4DD8-AD05-62BD04661623}" type="parTrans" cxnId="{A932B214-E7F6-467D-BF88-51A8FF924D53}">
      <dgm:prSet/>
      <dgm:spPr/>
      <dgm:t>
        <a:bodyPr/>
        <a:lstStyle/>
        <a:p>
          <a:endParaRPr lang="en-US"/>
        </a:p>
      </dgm:t>
    </dgm:pt>
    <dgm:pt modelId="{FFB2018F-D602-4F98-A8DF-770E84103EA8}" type="sibTrans" cxnId="{A932B214-E7F6-467D-BF88-51A8FF924D53}">
      <dgm:prSet/>
      <dgm:spPr/>
      <dgm:t>
        <a:bodyPr/>
        <a:lstStyle/>
        <a:p>
          <a:endParaRPr lang="en-US"/>
        </a:p>
      </dgm:t>
    </dgm:pt>
    <dgm:pt modelId="{77E200EA-816F-4CEF-A017-EDE4BE08AD5D}">
      <dgm:prSet phldrT="[Text]" phldr="0"/>
      <dgm:spPr/>
      <dgm:t>
        <a:bodyPr/>
        <a:lstStyle/>
        <a:p>
          <a:r>
            <a:rPr lang="en-US" dirty="0"/>
            <a:t>Image Analysis</a:t>
          </a:r>
        </a:p>
      </dgm:t>
    </dgm:pt>
    <dgm:pt modelId="{192FF25A-C55B-4B4C-AF79-1F5E2ED9C447}" type="parTrans" cxnId="{218A348C-CC09-45D1-8082-3092DBBA944E}">
      <dgm:prSet/>
      <dgm:spPr/>
      <dgm:t>
        <a:bodyPr/>
        <a:lstStyle/>
        <a:p>
          <a:endParaRPr lang="en-US"/>
        </a:p>
      </dgm:t>
    </dgm:pt>
    <dgm:pt modelId="{FEBE834E-AEED-421F-8739-EB6AC4185C8B}" type="sibTrans" cxnId="{218A348C-CC09-45D1-8082-3092DBBA944E}">
      <dgm:prSet/>
      <dgm:spPr/>
      <dgm:t>
        <a:bodyPr/>
        <a:lstStyle/>
        <a:p>
          <a:endParaRPr lang="en-US"/>
        </a:p>
      </dgm:t>
    </dgm:pt>
    <dgm:pt modelId="{89A7436C-562A-4F60-9A6D-0B8881E8EE04}">
      <dgm:prSet phldrT="[Text]" phldr="0"/>
      <dgm:spPr/>
      <dgm:t>
        <a:bodyPr/>
        <a:lstStyle/>
        <a:p>
          <a:r>
            <a:rPr lang="en-US" dirty="0"/>
            <a:t>R / R studio</a:t>
          </a:r>
        </a:p>
      </dgm:t>
    </dgm:pt>
    <dgm:pt modelId="{518AA63E-2064-459B-9352-FFD1005E949B}" type="parTrans" cxnId="{F69399F6-92D1-41FC-98E3-5B936CEDDB7D}">
      <dgm:prSet/>
      <dgm:spPr/>
      <dgm:t>
        <a:bodyPr/>
        <a:lstStyle/>
        <a:p>
          <a:endParaRPr lang="en-US"/>
        </a:p>
      </dgm:t>
    </dgm:pt>
    <dgm:pt modelId="{0D234871-209B-472C-B333-425AE7AED9E8}" type="sibTrans" cxnId="{F69399F6-92D1-41FC-98E3-5B936CEDDB7D}">
      <dgm:prSet/>
      <dgm:spPr/>
      <dgm:t>
        <a:bodyPr/>
        <a:lstStyle/>
        <a:p>
          <a:endParaRPr lang="en-US"/>
        </a:p>
      </dgm:t>
    </dgm:pt>
    <dgm:pt modelId="{6EA87D10-FBD8-422B-BE67-298449B0CA3D}">
      <dgm:prSet phldrT="[Text]" phldr="0"/>
      <dgm:spPr/>
      <dgm:t>
        <a:bodyPr/>
        <a:lstStyle/>
        <a:p>
          <a:r>
            <a:rPr lang="en-US" dirty="0" err="1"/>
            <a:t>TidyR</a:t>
          </a:r>
          <a:r>
            <a:rPr lang="en-US" dirty="0"/>
            <a:t> / Pipes</a:t>
          </a:r>
        </a:p>
      </dgm:t>
    </dgm:pt>
    <dgm:pt modelId="{90CB3698-EAB5-4C8E-80B2-CC19462D1DDE}" type="parTrans" cxnId="{233AF0D4-DE8F-4E66-AC00-627959159CD5}">
      <dgm:prSet/>
      <dgm:spPr/>
      <dgm:t>
        <a:bodyPr/>
        <a:lstStyle/>
        <a:p>
          <a:endParaRPr lang="en-US"/>
        </a:p>
      </dgm:t>
    </dgm:pt>
    <dgm:pt modelId="{AADEC190-8A15-4CA4-90B8-72BB3486012E}" type="sibTrans" cxnId="{233AF0D4-DE8F-4E66-AC00-627959159CD5}">
      <dgm:prSet/>
      <dgm:spPr/>
      <dgm:t>
        <a:bodyPr/>
        <a:lstStyle/>
        <a:p>
          <a:endParaRPr lang="en-US"/>
        </a:p>
      </dgm:t>
    </dgm:pt>
    <dgm:pt modelId="{FB65C40F-491D-4923-BE88-9CB3A44F08AF}" type="pres">
      <dgm:prSet presAssocID="{67E71464-C610-4B46-8DCB-FEA1AD6F788B}" presName="Name0" presStyleCnt="0">
        <dgm:presLayoutVars>
          <dgm:dir/>
          <dgm:resizeHandles val="exact"/>
        </dgm:presLayoutVars>
      </dgm:prSet>
      <dgm:spPr/>
    </dgm:pt>
    <dgm:pt modelId="{98AE7937-4083-4BEC-BFAF-964292F732BD}" type="pres">
      <dgm:prSet presAssocID="{1DA10C6A-59EC-4E4F-8BEF-EF172D429DAF}" presName="composite" presStyleCnt="0"/>
      <dgm:spPr/>
    </dgm:pt>
    <dgm:pt modelId="{34C48EE2-CCA6-44C9-9804-2ADC0DD6A0EB}" type="pres">
      <dgm:prSet presAssocID="{1DA10C6A-59EC-4E4F-8BEF-EF172D429DAF}" presName="bgChev" presStyleLbl="node1" presStyleIdx="0" presStyleCnt="6"/>
      <dgm:spPr/>
    </dgm:pt>
    <dgm:pt modelId="{71AEFAC2-F374-4DEB-8C6C-D871E4484DE2}" type="pres">
      <dgm:prSet presAssocID="{1DA10C6A-59EC-4E4F-8BEF-EF172D429DAF}" presName="txNode" presStyleLbl="fgAcc1" presStyleIdx="0" presStyleCnt="6">
        <dgm:presLayoutVars>
          <dgm:bulletEnabled val="1"/>
        </dgm:presLayoutVars>
      </dgm:prSet>
      <dgm:spPr/>
    </dgm:pt>
    <dgm:pt modelId="{AA31F2AF-7950-4CA6-9803-8CA344A4F982}" type="pres">
      <dgm:prSet presAssocID="{923BF9FB-6676-4036-B493-9B619332D72D}" presName="compositeSpace" presStyleCnt="0"/>
      <dgm:spPr/>
    </dgm:pt>
    <dgm:pt modelId="{CC6F029A-73EC-4799-8559-6989DEAF0275}" type="pres">
      <dgm:prSet presAssocID="{CB3B2BCC-4348-4644-B2C1-0B4EDF3B51A0}" presName="composite" presStyleCnt="0"/>
      <dgm:spPr/>
    </dgm:pt>
    <dgm:pt modelId="{9E8611AF-A6DE-4838-88DC-5DC68A5F728B}" type="pres">
      <dgm:prSet presAssocID="{CB3B2BCC-4348-4644-B2C1-0B4EDF3B51A0}" presName="bgChev" presStyleLbl="node1" presStyleIdx="1" presStyleCnt="6"/>
      <dgm:spPr/>
    </dgm:pt>
    <dgm:pt modelId="{87A1B0DF-BFF7-459A-8F25-CD4D660F4B2A}" type="pres">
      <dgm:prSet presAssocID="{CB3B2BCC-4348-4644-B2C1-0B4EDF3B51A0}" presName="txNode" presStyleLbl="fgAcc1" presStyleIdx="1" presStyleCnt="6">
        <dgm:presLayoutVars>
          <dgm:bulletEnabled val="1"/>
        </dgm:presLayoutVars>
      </dgm:prSet>
      <dgm:spPr/>
    </dgm:pt>
    <dgm:pt modelId="{FD1F06AC-4A7C-4243-993E-CEDD12B6864D}" type="pres">
      <dgm:prSet presAssocID="{52CEEF0E-6805-4976-84F0-B965429B244C}" presName="compositeSpace" presStyleCnt="0"/>
      <dgm:spPr/>
    </dgm:pt>
    <dgm:pt modelId="{B020B079-AB24-43C0-A210-AFB90B17178D}" type="pres">
      <dgm:prSet presAssocID="{B34F494E-75D9-4B47-8A40-991D7D583CE8}" presName="composite" presStyleCnt="0"/>
      <dgm:spPr/>
    </dgm:pt>
    <dgm:pt modelId="{1538BFFD-0545-4CF3-8DCC-7ACC791BEFB9}" type="pres">
      <dgm:prSet presAssocID="{B34F494E-75D9-4B47-8A40-991D7D583CE8}" presName="bgChev" presStyleLbl="node1" presStyleIdx="2" presStyleCnt="6"/>
      <dgm:spPr/>
    </dgm:pt>
    <dgm:pt modelId="{90956225-6BB1-4C03-9BF1-39FBA16DBB7B}" type="pres">
      <dgm:prSet presAssocID="{B34F494E-75D9-4B47-8A40-991D7D583CE8}" presName="txNode" presStyleLbl="fgAcc1" presStyleIdx="2" presStyleCnt="6">
        <dgm:presLayoutVars>
          <dgm:bulletEnabled val="1"/>
        </dgm:presLayoutVars>
      </dgm:prSet>
      <dgm:spPr/>
    </dgm:pt>
    <dgm:pt modelId="{4246F182-5C80-41EE-8577-9F9B1EE45474}" type="pres">
      <dgm:prSet presAssocID="{FFB2018F-D602-4F98-A8DF-770E84103EA8}" presName="compositeSpace" presStyleCnt="0"/>
      <dgm:spPr/>
    </dgm:pt>
    <dgm:pt modelId="{7C3CA699-C74F-498A-8CB5-2060BE7D4FE9}" type="pres">
      <dgm:prSet presAssocID="{77E200EA-816F-4CEF-A017-EDE4BE08AD5D}" presName="composite" presStyleCnt="0"/>
      <dgm:spPr/>
    </dgm:pt>
    <dgm:pt modelId="{3CE49646-DCE5-4146-AA87-E4047429D861}" type="pres">
      <dgm:prSet presAssocID="{77E200EA-816F-4CEF-A017-EDE4BE08AD5D}" presName="bgChev" presStyleLbl="node1" presStyleIdx="3" presStyleCnt="6"/>
      <dgm:spPr/>
    </dgm:pt>
    <dgm:pt modelId="{69C15264-F269-4065-8F0C-AA0A95418D07}" type="pres">
      <dgm:prSet presAssocID="{77E200EA-816F-4CEF-A017-EDE4BE08AD5D}" presName="txNode" presStyleLbl="fgAcc1" presStyleIdx="3" presStyleCnt="6">
        <dgm:presLayoutVars>
          <dgm:bulletEnabled val="1"/>
        </dgm:presLayoutVars>
      </dgm:prSet>
      <dgm:spPr/>
    </dgm:pt>
    <dgm:pt modelId="{322CCB88-A7C0-47DB-AC3B-2027ED4D62B6}" type="pres">
      <dgm:prSet presAssocID="{FEBE834E-AEED-421F-8739-EB6AC4185C8B}" presName="compositeSpace" presStyleCnt="0"/>
      <dgm:spPr/>
    </dgm:pt>
    <dgm:pt modelId="{8EF94DC3-36E1-40BB-AC37-E8F4576BF740}" type="pres">
      <dgm:prSet presAssocID="{89A7436C-562A-4F60-9A6D-0B8881E8EE04}" presName="composite" presStyleCnt="0"/>
      <dgm:spPr/>
    </dgm:pt>
    <dgm:pt modelId="{D3BFB937-F01F-4C78-929D-D5BE09AF897F}" type="pres">
      <dgm:prSet presAssocID="{89A7436C-562A-4F60-9A6D-0B8881E8EE04}" presName="bgChev" presStyleLbl="node1" presStyleIdx="4" presStyleCnt="6"/>
      <dgm:spPr/>
    </dgm:pt>
    <dgm:pt modelId="{F1504B0B-2D79-4767-A256-6E7E670A9B4E}" type="pres">
      <dgm:prSet presAssocID="{89A7436C-562A-4F60-9A6D-0B8881E8EE04}" presName="txNode" presStyleLbl="fgAcc1" presStyleIdx="4" presStyleCnt="6">
        <dgm:presLayoutVars>
          <dgm:bulletEnabled val="1"/>
        </dgm:presLayoutVars>
      </dgm:prSet>
      <dgm:spPr/>
    </dgm:pt>
    <dgm:pt modelId="{3575CB4D-9CCA-4E10-A764-4877D1CC2913}" type="pres">
      <dgm:prSet presAssocID="{0D234871-209B-472C-B333-425AE7AED9E8}" presName="compositeSpace" presStyleCnt="0"/>
      <dgm:spPr/>
    </dgm:pt>
    <dgm:pt modelId="{53D019FC-CF48-43D5-9BF5-01DBD9798122}" type="pres">
      <dgm:prSet presAssocID="{6EA87D10-FBD8-422B-BE67-298449B0CA3D}" presName="composite" presStyleCnt="0"/>
      <dgm:spPr/>
    </dgm:pt>
    <dgm:pt modelId="{CA31EDF1-F208-40AA-9CD7-F49AAC2873B7}" type="pres">
      <dgm:prSet presAssocID="{6EA87D10-FBD8-422B-BE67-298449B0CA3D}" presName="bgChev" presStyleLbl="node1" presStyleIdx="5" presStyleCnt="6"/>
      <dgm:spPr/>
    </dgm:pt>
    <dgm:pt modelId="{930F8A63-5155-48C3-B4F3-20F9F23C4FC5}" type="pres">
      <dgm:prSet presAssocID="{6EA87D10-FBD8-422B-BE67-298449B0CA3D}" presName="txNode" presStyleLbl="fgAcc1" presStyleIdx="5" presStyleCnt="6">
        <dgm:presLayoutVars>
          <dgm:bulletEnabled val="1"/>
        </dgm:presLayoutVars>
      </dgm:prSet>
      <dgm:spPr/>
    </dgm:pt>
  </dgm:ptLst>
  <dgm:cxnLst>
    <dgm:cxn modelId="{A932B214-E7F6-467D-BF88-51A8FF924D53}" srcId="{67E71464-C610-4B46-8DCB-FEA1AD6F788B}" destId="{B34F494E-75D9-4B47-8A40-991D7D583CE8}" srcOrd="2" destOrd="0" parTransId="{384FF426-582F-4DD8-AD05-62BD04661623}" sibTransId="{FFB2018F-D602-4F98-A8DF-770E84103EA8}"/>
    <dgm:cxn modelId="{FFCB051D-5341-4A2D-BA79-1583C1B7C04A}" type="presOf" srcId="{6EA87D10-FBD8-422B-BE67-298449B0CA3D}" destId="{930F8A63-5155-48C3-B4F3-20F9F23C4FC5}" srcOrd="0" destOrd="0" presId="urn:microsoft.com/office/officeart/2005/8/layout/chevronAccent+Icon"/>
    <dgm:cxn modelId="{DD379F28-66E3-4D02-AB7D-9A7C2F4330F3}" type="presOf" srcId="{67E71464-C610-4B46-8DCB-FEA1AD6F788B}" destId="{FB65C40F-491D-4923-BE88-9CB3A44F08AF}" srcOrd="0" destOrd="0" presId="urn:microsoft.com/office/officeart/2005/8/layout/chevronAccent+Icon"/>
    <dgm:cxn modelId="{63DD2661-E7AB-46F8-9E21-4C582E653E8C}" srcId="{67E71464-C610-4B46-8DCB-FEA1AD6F788B}" destId="{1DA10C6A-59EC-4E4F-8BEF-EF172D429DAF}" srcOrd="0" destOrd="0" parTransId="{8B9E9426-3339-4740-BAD4-33DAAE883FD9}" sibTransId="{923BF9FB-6676-4036-B493-9B619332D72D}"/>
    <dgm:cxn modelId="{136F6656-772B-4BDA-85BB-29A6201BE05F}" type="presOf" srcId="{CB3B2BCC-4348-4644-B2C1-0B4EDF3B51A0}" destId="{87A1B0DF-BFF7-459A-8F25-CD4D660F4B2A}" srcOrd="0" destOrd="0" presId="urn:microsoft.com/office/officeart/2005/8/layout/chevronAccent+Icon"/>
    <dgm:cxn modelId="{9136FA57-FBB2-4DB8-B21E-A45621EBD90D}" type="presOf" srcId="{89A7436C-562A-4F60-9A6D-0B8881E8EE04}" destId="{F1504B0B-2D79-4767-A256-6E7E670A9B4E}" srcOrd="0" destOrd="0" presId="urn:microsoft.com/office/officeart/2005/8/layout/chevronAccent+Icon"/>
    <dgm:cxn modelId="{F8AD7285-0817-44FF-BF40-3E270CFA471E}" srcId="{67E71464-C610-4B46-8DCB-FEA1AD6F788B}" destId="{CB3B2BCC-4348-4644-B2C1-0B4EDF3B51A0}" srcOrd="1" destOrd="0" parTransId="{4E3EA19E-533D-4EFD-8258-B4C82825673B}" sibTransId="{52CEEF0E-6805-4976-84F0-B965429B244C}"/>
    <dgm:cxn modelId="{218A348C-CC09-45D1-8082-3092DBBA944E}" srcId="{67E71464-C610-4B46-8DCB-FEA1AD6F788B}" destId="{77E200EA-816F-4CEF-A017-EDE4BE08AD5D}" srcOrd="3" destOrd="0" parTransId="{192FF25A-C55B-4B4C-AF79-1F5E2ED9C447}" sibTransId="{FEBE834E-AEED-421F-8739-EB6AC4185C8B}"/>
    <dgm:cxn modelId="{4160D493-5FD2-4569-81EA-FE452970654B}" type="presOf" srcId="{1DA10C6A-59EC-4E4F-8BEF-EF172D429DAF}" destId="{71AEFAC2-F374-4DEB-8C6C-D871E4484DE2}" srcOrd="0" destOrd="0" presId="urn:microsoft.com/office/officeart/2005/8/layout/chevronAccent+Icon"/>
    <dgm:cxn modelId="{6F0C5995-83F2-4EC3-8488-9FAD54CE58BD}" type="presOf" srcId="{B34F494E-75D9-4B47-8A40-991D7D583CE8}" destId="{90956225-6BB1-4C03-9BF1-39FBA16DBB7B}" srcOrd="0" destOrd="0" presId="urn:microsoft.com/office/officeart/2005/8/layout/chevronAccent+Icon"/>
    <dgm:cxn modelId="{277590B6-2410-4607-A81A-92A843AF1F9C}" type="presOf" srcId="{77E200EA-816F-4CEF-A017-EDE4BE08AD5D}" destId="{69C15264-F269-4065-8F0C-AA0A95418D07}" srcOrd="0" destOrd="0" presId="urn:microsoft.com/office/officeart/2005/8/layout/chevronAccent+Icon"/>
    <dgm:cxn modelId="{233AF0D4-DE8F-4E66-AC00-627959159CD5}" srcId="{67E71464-C610-4B46-8DCB-FEA1AD6F788B}" destId="{6EA87D10-FBD8-422B-BE67-298449B0CA3D}" srcOrd="5" destOrd="0" parTransId="{90CB3698-EAB5-4C8E-80B2-CC19462D1DDE}" sibTransId="{AADEC190-8A15-4CA4-90B8-72BB3486012E}"/>
    <dgm:cxn modelId="{F69399F6-92D1-41FC-98E3-5B936CEDDB7D}" srcId="{67E71464-C610-4B46-8DCB-FEA1AD6F788B}" destId="{89A7436C-562A-4F60-9A6D-0B8881E8EE04}" srcOrd="4" destOrd="0" parTransId="{518AA63E-2064-459B-9352-FFD1005E949B}" sibTransId="{0D234871-209B-472C-B333-425AE7AED9E8}"/>
    <dgm:cxn modelId="{9FBDBE20-C3A8-4845-9CAE-A1122A8639FE}" type="presParOf" srcId="{FB65C40F-491D-4923-BE88-9CB3A44F08AF}" destId="{98AE7937-4083-4BEC-BFAF-964292F732BD}" srcOrd="0" destOrd="0" presId="urn:microsoft.com/office/officeart/2005/8/layout/chevronAccent+Icon"/>
    <dgm:cxn modelId="{C127CDC3-592C-43D4-84DA-FC1B00071754}" type="presParOf" srcId="{98AE7937-4083-4BEC-BFAF-964292F732BD}" destId="{34C48EE2-CCA6-44C9-9804-2ADC0DD6A0EB}" srcOrd="0" destOrd="0" presId="urn:microsoft.com/office/officeart/2005/8/layout/chevronAccent+Icon"/>
    <dgm:cxn modelId="{7923F909-338D-41E1-B29C-6B10AF11DA87}" type="presParOf" srcId="{98AE7937-4083-4BEC-BFAF-964292F732BD}" destId="{71AEFAC2-F374-4DEB-8C6C-D871E4484DE2}" srcOrd="1" destOrd="0" presId="urn:microsoft.com/office/officeart/2005/8/layout/chevronAccent+Icon"/>
    <dgm:cxn modelId="{93956B5D-6B5B-4061-9CD6-A2FE8F08CD92}" type="presParOf" srcId="{FB65C40F-491D-4923-BE88-9CB3A44F08AF}" destId="{AA31F2AF-7950-4CA6-9803-8CA344A4F982}" srcOrd="1" destOrd="0" presId="urn:microsoft.com/office/officeart/2005/8/layout/chevronAccent+Icon"/>
    <dgm:cxn modelId="{C2743B3E-7F87-4A0F-A0EC-55C15DBA28DF}" type="presParOf" srcId="{FB65C40F-491D-4923-BE88-9CB3A44F08AF}" destId="{CC6F029A-73EC-4799-8559-6989DEAF0275}" srcOrd="2" destOrd="0" presId="urn:microsoft.com/office/officeart/2005/8/layout/chevronAccent+Icon"/>
    <dgm:cxn modelId="{6DBA4FEA-0C4E-44AC-B657-4B1E16C2A3C2}" type="presParOf" srcId="{CC6F029A-73EC-4799-8559-6989DEAF0275}" destId="{9E8611AF-A6DE-4838-88DC-5DC68A5F728B}" srcOrd="0" destOrd="0" presId="urn:microsoft.com/office/officeart/2005/8/layout/chevronAccent+Icon"/>
    <dgm:cxn modelId="{614ACC6A-6699-41F3-BDBB-6B03E9920DA8}" type="presParOf" srcId="{CC6F029A-73EC-4799-8559-6989DEAF0275}" destId="{87A1B0DF-BFF7-459A-8F25-CD4D660F4B2A}" srcOrd="1" destOrd="0" presId="urn:microsoft.com/office/officeart/2005/8/layout/chevronAccent+Icon"/>
    <dgm:cxn modelId="{62E0BA14-C821-4B9E-A91B-A53ACBD6A1CA}" type="presParOf" srcId="{FB65C40F-491D-4923-BE88-9CB3A44F08AF}" destId="{FD1F06AC-4A7C-4243-993E-CEDD12B6864D}" srcOrd="3" destOrd="0" presId="urn:microsoft.com/office/officeart/2005/8/layout/chevronAccent+Icon"/>
    <dgm:cxn modelId="{3903CEBC-5F5D-4576-9977-0BC1058DD411}" type="presParOf" srcId="{FB65C40F-491D-4923-BE88-9CB3A44F08AF}" destId="{B020B079-AB24-43C0-A210-AFB90B17178D}" srcOrd="4" destOrd="0" presId="urn:microsoft.com/office/officeart/2005/8/layout/chevronAccent+Icon"/>
    <dgm:cxn modelId="{6490A878-1B19-41C7-99FA-78F3F179109D}" type="presParOf" srcId="{B020B079-AB24-43C0-A210-AFB90B17178D}" destId="{1538BFFD-0545-4CF3-8DCC-7ACC791BEFB9}" srcOrd="0" destOrd="0" presId="urn:microsoft.com/office/officeart/2005/8/layout/chevronAccent+Icon"/>
    <dgm:cxn modelId="{123F5615-53DB-4C44-AE3C-8D6FDD29D405}" type="presParOf" srcId="{B020B079-AB24-43C0-A210-AFB90B17178D}" destId="{90956225-6BB1-4C03-9BF1-39FBA16DBB7B}" srcOrd="1" destOrd="0" presId="urn:microsoft.com/office/officeart/2005/8/layout/chevronAccent+Icon"/>
    <dgm:cxn modelId="{C2531AE7-4C90-4211-A021-63BA208C0A6A}" type="presParOf" srcId="{FB65C40F-491D-4923-BE88-9CB3A44F08AF}" destId="{4246F182-5C80-41EE-8577-9F9B1EE45474}" srcOrd="5" destOrd="0" presId="urn:microsoft.com/office/officeart/2005/8/layout/chevronAccent+Icon"/>
    <dgm:cxn modelId="{54DE46E3-A12A-45A6-AE3A-93A530A42FE0}" type="presParOf" srcId="{FB65C40F-491D-4923-BE88-9CB3A44F08AF}" destId="{7C3CA699-C74F-498A-8CB5-2060BE7D4FE9}" srcOrd="6" destOrd="0" presId="urn:microsoft.com/office/officeart/2005/8/layout/chevronAccent+Icon"/>
    <dgm:cxn modelId="{E0F4305D-9126-4CA8-8885-18C6C278500E}" type="presParOf" srcId="{7C3CA699-C74F-498A-8CB5-2060BE7D4FE9}" destId="{3CE49646-DCE5-4146-AA87-E4047429D861}" srcOrd="0" destOrd="0" presId="urn:microsoft.com/office/officeart/2005/8/layout/chevronAccent+Icon"/>
    <dgm:cxn modelId="{1DC5BEB1-4807-4595-B4F9-09A6632757B5}" type="presParOf" srcId="{7C3CA699-C74F-498A-8CB5-2060BE7D4FE9}" destId="{69C15264-F269-4065-8F0C-AA0A95418D07}" srcOrd="1" destOrd="0" presId="urn:microsoft.com/office/officeart/2005/8/layout/chevronAccent+Icon"/>
    <dgm:cxn modelId="{E04F812B-BB9D-41DE-A3A5-6B59F2FF4A94}" type="presParOf" srcId="{FB65C40F-491D-4923-BE88-9CB3A44F08AF}" destId="{322CCB88-A7C0-47DB-AC3B-2027ED4D62B6}" srcOrd="7" destOrd="0" presId="urn:microsoft.com/office/officeart/2005/8/layout/chevronAccent+Icon"/>
    <dgm:cxn modelId="{C43215CA-5576-4B80-ACBB-9C9B02ECD948}" type="presParOf" srcId="{FB65C40F-491D-4923-BE88-9CB3A44F08AF}" destId="{8EF94DC3-36E1-40BB-AC37-E8F4576BF740}" srcOrd="8" destOrd="0" presId="urn:microsoft.com/office/officeart/2005/8/layout/chevronAccent+Icon"/>
    <dgm:cxn modelId="{4DFF062D-EEEC-4A48-954A-F074E19D82D6}" type="presParOf" srcId="{8EF94DC3-36E1-40BB-AC37-E8F4576BF740}" destId="{D3BFB937-F01F-4C78-929D-D5BE09AF897F}" srcOrd="0" destOrd="0" presId="urn:microsoft.com/office/officeart/2005/8/layout/chevronAccent+Icon"/>
    <dgm:cxn modelId="{F2A48CD1-ADE9-4DFE-9627-AB4DE5822476}" type="presParOf" srcId="{8EF94DC3-36E1-40BB-AC37-E8F4576BF740}" destId="{F1504B0B-2D79-4767-A256-6E7E670A9B4E}" srcOrd="1" destOrd="0" presId="urn:microsoft.com/office/officeart/2005/8/layout/chevronAccent+Icon"/>
    <dgm:cxn modelId="{5B3386C5-624B-4A56-A164-A87DD5A28E9A}" type="presParOf" srcId="{FB65C40F-491D-4923-BE88-9CB3A44F08AF}" destId="{3575CB4D-9CCA-4E10-A764-4877D1CC2913}" srcOrd="9" destOrd="0" presId="urn:microsoft.com/office/officeart/2005/8/layout/chevronAccent+Icon"/>
    <dgm:cxn modelId="{5B270813-FC0A-4963-8B84-5A06F1BAD880}" type="presParOf" srcId="{FB65C40F-491D-4923-BE88-9CB3A44F08AF}" destId="{53D019FC-CF48-43D5-9BF5-01DBD9798122}" srcOrd="10" destOrd="0" presId="urn:microsoft.com/office/officeart/2005/8/layout/chevronAccent+Icon"/>
    <dgm:cxn modelId="{82B5D9F2-B271-4715-8EEF-7A22DB9C0D8C}" type="presParOf" srcId="{53D019FC-CF48-43D5-9BF5-01DBD9798122}" destId="{CA31EDF1-F208-40AA-9CD7-F49AAC2873B7}" srcOrd="0" destOrd="0" presId="urn:microsoft.com/office/officeart/2005/8/layout/chevronAccent+Icon"/>
    <dgm:cxn modelId="{313D1B37-16FB-41B1-A560-BC0FE97D7894}" type="presParOf" srcId="{53D019FC-CF48-43D5-9BF5-01DBD9798122}" destId="{930F8A63-5155-48C3-B4F3-20F9F23C4FC5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E71464-C610-4B46-8DCB-FEA1AD6F788B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A10C6A-59EC-4E4F-8BEF-EF172D429DAF}">
      <dgm:prSet phldrT="[Text]" phldr="0"/>
      <dgm:spPr/>
      <dgm:t>
        <a:bodyPr/>
        <a:lstStyle/>
        <a:p>
          <a:r>
            <a:rPr lang="en-US" dirty="0" err="1"/>
            <a:t>ggplot</a:t>
          </a:r>
          <a:r>
            <a:rPr lang="en-US" dirty="0"/>
            <a:t> / Data Viz</a:t>
          </a:r>
        </a:p>
      </dgm:t>
    </dgm:pt>
    <dgm:pt modelId="{8B9E9426-3339-4740-BAD4-33DAAE883FD9}" type="parTrans" cxnId="{63DD2661-E7AB-46F8-9E21-4C582E653E8C}">
      <dgm:prSet/>
      <dgm:spPr/>
      <dgm:t>
        <a:bodyPr/>
        <a:lstStyle/>
        <a:p>
          <a:endParaRPr lang="en-US"/>
        </a:p>
      </dgm:t>
    </dgm:pt>
    <dgm:pt modelId="{923BF9FB-6676-4036-B493-9B619332D72D}" type="sibTrans" cxnId="{63DD2661-E7AB-46F8-9E21-4C582E653E8C}">
      <dgm:prSet/>
      <dgm:spPr/>
      <dgm:t>
        <a:bodyPr/>
        <a:lstStyle/>
        <a:p>
          <a:endParaRPr lang="en-US"/>
        </a:p>
      </dgm:t>
    </dgm:pt>
    <dgm:pt modelId="{CB3B2BCC-4348-4644-B2C1-0B4EDF3B51A0}">
      <dgm:prSet phldrT="[Text]" phldr="0"/>
      <dgm:spPr/>
      <dgm:t>
        <a:bodyPr/>
        <a:lstStyle/>
        <a:p>
          <a:r>
            <a:rPr lang="en-US" dirty="0" err="1"/>
            <a:t>ggtree</a:t>
          </a:r>
          <a:r>
            <a:rPr lang="en-US" dirty="0"/>
            <a:t> / Data Viz</a:t>
          </a:r>
        </a:p>
      </dgm:t>
    </dgm:pt>
    <dgm:pt modelId="{4E3EA19E-533D-4EFD-8258-B4C82825673B}" type="parTrans" cxnId="{F8AD7285-0817-44FF-BF40-3E270CFA471E}">
      <dgm:prSet/>
      <dgm:spPr/>
      <dgm:t>
        <a:bodyPr/>
        <a:lstStyle/>
        <a:p>
          <a:endParaRPr lang="en-US"/>
        </a:p>
      </dgm:t>
    </dgm:pt>
    <dgm:pt modelId="{52CEEF0E-6805-4976-84F0-B965429B244C}" type="sibTrans" cxnId="{F8AD7285-0817-44FF-BF40-3E270CFA471E}">
      <dgm:prSet/>
      <dgm:spPr/>
      <dgm:t>
        <a:bodyPr/>
        <a:lstStyle/>
        <a:p>
          <a:endParaRPr lang="en-US"/>
        </a:p>
      </dgm:t>
    </dgm:pt>
    <dgm:pt modelId="{B34F494E-75D9-4B47-8A40-991D7D583CE8}">
      <dgm:prSet phldrT="[Text]" phldr="0"/>
      <dgm:spPr/>
      <dgm:t>
        <a:bodyPr/>
        <a:lstStyle/>
        <a:p>
          <a:r>
            <a:rPr lang="en-US" dirty="0"/>
            <a:t>Final Projects</a:t>
          </a:r>
        </a:p>
      </dgm:t>
    </dgm:pt>
    <dgm:pt modelId="{384FF426-582F-4DD8-AD05-62BD04661623}" type="parTrans" cxnId="{A932B214-E7F6-467D-BF88-51A8FF924D53}">
      <dgm:prSet/>
      <dgm:spPr/>
      <dgm:t>
        <a:bodyPr/>
        <a:lstStyle/>
        <a:p>
          <a:endParaRPr lang="en-US"/>
        </a:p>
      </dgm:t>
    </dgm:pt>
    <dgm:pt modelId="{FFB2018F-D602-4F98-A8DF-770E84103EA8}" type="sibTrans" cxnId="{A932B214-E7F6-467D-BF88-51A8FF924D53}">
      <dgm:prSet/>
      <dgm:spPr/>
      <dgm:t>
        <a:bodyPr/>
        <a:lstStyle/>
        <a:p>
          <a:endParaRPr lang="en-US"/>
        </a:p>
      </dgm:t>
    </dgm:pt>
    <dgm:pt modelId="{FB65C40F-491D-4923-BE88-9CB3A44F08AF}" type="pres">
      <dgm:prSet presAssocID="{67E71464-C610-4B46-8DCB-FEA1AD6F788B}" presName="Name0" presStyleCnt="0">
        <dgm:presLayoutVars>
          <dgm:dir/>
          <dgm:resizeHandles val="exact"/>
        </dgm:presLayoutVars>
      </dgm:prSet>
      <dgm:spPr/>
    </dgm:pt>
    <dgm:pt modelId="{98AE7937-4083-4BEC-BFAF-964292F732BD}" type="pres">
      <dgm:prSet presAssocID="{1DA10C6A-59EC-4E4F-8BEF-EF172D429DAF}" presName="composite" presStyleCnt="0"/>
      <dgm:spPr/>
    </dgm:pt>
    <dgm:pt modelId="{34C48EE2-CCA6-44C9-9804-2ADC0DD6A0EB}" type="pres">
      <dgm:prSet presAssocID="{1DA10C6A-59EC-4E4F-8BEF-EF172D429DAF}" presName="bgChev" presStyleLbl="node1" presStyleIdx="0" presStyleCnt="3"/>
      <dgm:spPr/>
    </dgm:pt>
    <dgm:pt modelId="{71AEFAC2-F374-4DEB-8C6C-D871E4484DE2}" type="pres">
      <dgm:prSet presAssocID="{1DA10C6A-59EC-4E4F-8BEF-EF172D429DAF}" presName="txNode" presStyleLbl="fgAcc1" presStyleIdx="0" presStyleCnt="3">
        <dgm:presLayoutVars>
          <dgm:bulletEnabled val="1"/>
        </dgm:presLayoutVars>
      </dgm:prSet>
      <dgm:spPr/>
    </dgm:pt>
    <dgm:pt modelId="{AA31F2AF-7950-4CA6-9803-8CA344A4F982}" type="pres">
      <dgm:prSet presAssocID="{923BF9FB-6676-4036-B493-9B619332D72D}" presName="compositeSpace" presStyleCnt="0"/>
      <dgm:spPr/>
    </dgm:pt>
    <dgm:pt modelId="{CC6F029A-73EC-4799-8559-6989DEAF0275}" type="pres">
      <dgm:prSet presAssocID="{CB3B2BCC-4348-4644-B2C1-0B4EDF3B51A0}" presName="composite" presStyleCnt="0"/>
      <dgm:spPr/>
    </dgm:pt>
    <dgm:pt modelId="{9E8611AF-A6DE-4838-88DC-5DC68A5F728B}" type="pres">
      <dgm:prSet presAssocID="{CB3B2BCC-4348-4644-B2C1-0B4EDF3B51A0}" presName="bgChev" presStyleLbl="node1" presStyleIdx="1" presStyleCnt="3"/>
      <dgm:spPr/>
    </dgm:pt>
    <dgm:pt modelId="{87A1B0DF-BFF7-459A-8F25-CD4D660F4B2A}" type="pres">
      <dgm:prSet presAssocID="{CB3B2BCC-4348-4644-B2C1-0B4EDF3B51A0}" presName="txNode" presStyleLbl="fgAcc1" presStyleIdx="1" presStyleCnt="3">
        <dgm:presLayoutVars>
          <dgm:bulletEnabled val="1"/>
        </dgm:presLayoutVars>
      </dgm:prSet>
      <dgm:spPr/>
    </dgm:pt>
    <dgm:pt modelId="{FD1F06AC-4A7C-4243-993E-CEDD12B6864D}" type="pres">
      <dgm:prSet presAssocID="{52CEEF0E-6805-4976-84F0-B965429B244C}" presName="compositeSpace" presStyleCnt="0"/>
      <dgm:spPr/>
    </dgm:pt>
    <dgm:pt modelId="{B020B079-AB24-43C0-A210-AFB90B17178D}" type="pres">
      <dgm:prSet presAssocID="{B34F494E-75D9-4B47-8A40-991D7D583CE8}" presName="composite" presStyleCnt="0"/>
      <dgm:spPr/>
    </dgm:pt>
    <dgm:pt modelId="{1538BFFD-0545-4CF3-8DCC-7ACC791BEFB9}" type="pres">
      <dgm:prSet presAssocID="{B34F494E-75D9-4B47-8A40-991D7D583CE8}" presName="bgChev" presStyleLbl="node1" presStyleIdx="2" presStyleCnt="3"/>
      <dgm:spPr/>
    </dgm:pt>
    <dgm:pt modelId="{90956225-6BB1-4C03-9BF1-39FBA16DBB7B}" type="pres">
      <dgm:prSet presAssocID="{B34F494E-75D9-4B47-8A40-991D7D583CE8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932B214-E7F6-467D-BF88-51A8FF924D53}" srcId="{67E71464-C610-4B46-8DCB-FEA1AD6F788B}" destId="{B34F494E-75D9-4B47-8A40-991D7D583CE8}" srcOrd="2" destOrd="0" parTransId="{384FF426-582F-4DD8-AD05-62BD04661623}" sibTransId="{FFB2018F-D602-4F98-A8DF-770E84103EA8}"/>
    <dgm:cxn modelId="{DD379F28-66E3-4D02-AB7D-9A7C2F4330F3}" type="presOf" srcId="{67E71464-C610-4B46-8DCB-FEA1AD6F788B}" destId="{FB65C40F-491D-4923-BE88-9CB3A44F08AF}" srcOrd="0" destOrd="0" presId="urn:microsoft.com/office/officeart/2005/8/layout/chevronAccent+Icon"/>
    <dgm:cxn modelId="{63DD2661-E7AB-46F8-9E21-4C582E653E8C}" srcId="{67E71464-C610-4B46-8DCB-FEA1AD6F788B}" destId="{1DA10C6A-59EC-4E4F-8BEF-EF172D429DAF}" srcOrd="0" destOrd="0" parTransId="{8B9E9426-3339-4740-BAD4-33DAAE883FD9}" sibTransId="{923BF9FB-6676-4036-B493-9B619332D72D}"/>
    <dgm:cxn modelId="{136F6656-772B-4BDA-85BB-29A6201BE05F}" type="presOf" srcId="{CB3B2BCC-4348-4644-B2C1-0B4EDF3B51A0}" destId="{87A1B0DF-BFF7-459A-8F25-CD4D660F4B2A}" srcOrd="0" destOrd="0" presId="urn:microsoft.com/office/officeart/2005/8/layout/chevronAccent+Icon"/>
    <dgm:cxn modelId="{F8AD7285-0817-44FF-BF40-3E270CFA471E}" srcId="{67E71464-C610-4B46-8DCB-FEA1AD6F788B}" destId="{CB3B2BCC-4348-4644-B2C1-0B4EDF3B51A0}" srcOrd="1" destOrd="0" parTransId="{4E3EA19E-533D-4EFD-8258-B4C82825673B}" sibTransId="{52CEEF0E-6805-4976-84F0-B965429B244C}"/>
    <dgm:cxn modelId="{4160D493-5FD2-4569-81EA-FE452970654B}" type="presOf" srcId="{1DA10C6A-59EC-4E4F-8BEF-EF172D429DAF}" destId="{71AEFAC2-F374-4DEB-8C6C-D871E4484DE2}" srcOrd="0" destOrd="0" presId="urn:microsoft.com/office/officeart/2005/8/layout/chevronAccent+Icon"/>
    <dgm:cxn modelId="{6F0C5995-83F2-4EC3-8488-9FAD54CE58BD}" type="presOf" srcId="{B34F494E-75D9-4B47-8A40-991D7D583CE8}" destId="{90956225-6BB1-4C03-9BF1-39FBA16DBB7B}" srcOrd="0" destOrd="0" presId="urn:microsoft.com/office/officeart/2005/8/layout/chevronAccent+Icon"/>
    <dgm:cxn modelId="{9FBDBE20-C3A8-4845-9CAE-A1122A8639FE}" type="presParOf" srcId="{FB65C40F-491D-4923-BE88-9CB3A44F08AF}" destId="{98AE7937-4083-4BEC-BFAF-964292F732BD}" srcOrd="0" destOrd="0" presId="urn:microsoft.com/office/officeart/2005/8/layout/chevronAccent+Icon"/>
    <dgm:cxn modelId="{C127CDC3-592C-43D4-84DA-FC1B00071754}" type="presParOf" srcId="{98AE7937-4083-4BEC-BFAF-964292F732BD}" destId="{34C48EE2-CCA6-44C9-9804-2ADC0DD6A0EB}" srcOrd="0" destOrd="0" presId="urn:microsoft.com/office/officeart/2005/8/layout/chevronAccent+Icon"/>
    <dgm:cxn modelId="{7923F909-338D-41E1-B29C-6B10AF11DA87}" type="presParOf" srcId="{98AE7937-4083-4BEC-BFAF-964292F732BD}" destId="{71AEFAC2-F374-4DEB-8C6C-D871E4484DE2}" srcOrd="1" destOrd="0" presId="urn:microsoft.com/office/officeart/2005/8/layout/chevronAccent+Icon"/>
    <dgm:cxn modelId="{93956B5D-6B5B-4061-9CD6-A2FE8F08CD92}" type="presParOf" srcId="{FB65C40F-491D-4923-BE88-9CB3A44F08AF}" destId="{AA31F2AF-7950-4CA6-9803-8CA344A4F982}" srcOrd="1" destOrd="0" presId="urn:microsoft.com/office/officeart/2005/8/layout/chevronAccent+Icon"/>
    <dgm:cxn modelId="{C2743B3E-7F87-4A0F-A0EC-55C15DBA28DF}" type="presParOf" srcId="{FB65C40F-491D-4923-BE88-9CB3A44F08AF}" destId="{CC6F029A-73EC-4799-8559-6989DEAF0275}" srcOrd="2" destOrd="0" presId="urn:microsoft.com/office/officeart/2005/8/layout/chevronAccent+Icon"/>
    <dgm:cxn modelId="{6DBA4FEA-0C4E-44AC-B657-4B1E16C2A3C2}" type="presParOf" srcId="{CC6F029A-73EC-4799-8559-6989DEAF0275}" destId="{9E8611AF-A6DE-4838-88DC-5DC68A5F728B}" srcOrd="0" destOrd="0" presId="urn:microsoft.com/office/officeart/2005/8/layout/chevronAccent+Icon"/>
    <dgm:cxn modelId="{614ACC6A-6699-41F3-BDBB-6B03E9920DA8}" type="presParOf" srcId="{CC6F029A-73EC-4799-8559-6989DEAF0275}" destId="{87A1B0DF-BFF7-459A-8F25-CD4D660F4B2A}" srcOrd="1" destOrd="0" presId="urn:microsoft.com/office/officeart/2005/8/layout/chevronAccent+Icon"/>
    <dgm:cxn modelId="{62E0BA14-C821-4B9E-A91B-A53ACBD6A1CA}" type="presParOf" srcId="{FB65C40F-491D-4923-BE88-9CB3A44F08AF}" destId="{FD1F06AC-4A7C-4243-993E-CEDD12B6864D}" srcOrd="3" destOrd="0" presId="urn:microsoft.com/office/officeart/2005/8/layout/chevronAccent+Icon"/>
    <dgm:cxn modelId="{3903CEBC-5F5D-4576-9977-0BC1058DD411}" type="presParOf" srcId="{FB65C40F-491D-4923-BE88-9CB3A44F08AF}" destId="{B020B079-AB24-43C0-A210-AFB90B17178D}" srcOrd="4" destOrd="0" presId="urn:microsoft.com/office/officeart/2005/8/layout/chevronAccent+Icon"/>
    <dgm:cxn modelId="{6490A878-1B19-41C7-99FA-78F3F179109D}" type="presParOf" srcId="{B020B079-AB24-43C0-A210-AFB90B17178D}" destId="{1538BFFD-0545-4CF3-8DCC-7ACC791BEFB9}" srcOrd="0" destOrd="0" presId="urn:microsoft.com/office/officeart/2005/8/layout/chevronAccent+Icon"/>
    <dgm:cxn modelId="{123F5615-53DB-4C44-AE3C-8D6FDD29D405}" type="presParOf" srcId="{B020B079-AB24-43C0-A210-AFB90B17178D}" destId="{90956225-6BB1-4C03-9BF1-39FBA16DBB7B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EC381D-2183-442D-B2A6-5AFB359DE407}" type="doc">
      <dgm:prSet loTypeId="urn:microsoft.com/office/officeart/2005/8/layout/vList5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1E255D3-8A4F-41F6-98FC-53B8A8333233}">
      <dgm:prSet/>
      <dgm:spPr/>
      <dgm:t>
        <a:bodyPr/>
        <a:lstStyle/>
        <a:p>
          <a:r>
            <a:rPr lang="en-US"/>
            <a:t>I used Gemini, and MS Copilot</a:t>
          </a:r>
        </a:p>
      </dgm:t>
    </dgm:pt>
    <dgm:pt modelId="{42D3953B-CBB6-4FCF-A8CE-B8E7EBA42AC5}" type="parTrans" cxnId="{B8C4B1EB-9D7A-4C86-BBAE-2E15D3659DDA}">
      <dgm:prSet/>
      <dgm:spPr/>
      <dgm:t>
        <a:bodyPr/>
        <a:lstStyle/>
        <a:p>
          <a:endParaRPr lang="en-US"/>
        </a:p>
      </dgm:t>
    </dgm:pt>
    <dgm:pt modelId="{DFAFEE01-505A-44DE-A454-B6C393AB6ADC}" type="sibTrans" cxnId="{B8C4B1EB-9D7A-4C86-BBAE-2E15D3659DDA}">
      <dgm:prSet/>
      <dgm:spPr/>
      <dgm:t>
        <a:bodyPr/>
        <a:lstStyle/>
        <a:p>
          <a:endParaRPr lang="en-US"/>
        </a:p>
      </dgm:t>
    </dgm:pt>
    <dgm:pt modelId="{62EA88D8-E171-42A6-94FF-79F92690B62E}">
      <dgm:prSet/>
      <dgm:spPr/>
      <dgm:t>
        <a:bodyPr/>
        <a:lstStyle/>
        <a:p>
          <a:r>
            <a:rPr lang="en-US"/>
            <a:t>To generate the Spreadsheet Sorcerer Image</a:t>
          </a:r>
        </a:p>
      </dgm:t>
    </dgm:pt>
    <dgm:pt modelId="{CBFF7E9E-E4CD-4F0B-A0BD-9BCE6AB692DD}" type="parTrans" cxnId="{3BDEBEA0-8172-4CFD-B6E2-89FA3A125E0C}">
      <dgm:prSet/>
      <dgm:spPr/>
      <dgm:t>
        <a:bodyPr/>
        <a:lstStyle/>
        <a:p>
          <a:endParaRPr lang="en-US"/>
        </a:p>
      </dgm:t>
    </dgm:pt>
    <dgm:pt modelId="{350487C9-EC22-49AD-B9FC-ED853526D962}" type="sibTrans" cxnId="{3BDEBEA0-8172-4CFD-B6E2-89FA3A125E0C}">
      <dgm:prSet/>
      <dgm:spPr/>
      <dgm:t>
        <a:bodyPr/>
        <a:lstStyle/>
        <a:p>
          <a:endParaRPr lang="en-US"/>
        </a:p>
      </dgm:t>
    </dgm:pt>
    <dgm:pt modelId="{128D16D0-BBA7-4815-9107-539EDD1D5632}">
      <dgm:prSet/>
      <dgm:spPr/>
      <dgm:t>
        <a:bodyPr/>
        <a:lstStyle/>
        <a:p>
          <a:r>
            <a:rPr lang="en-US"/>
            <a:t>To help me answer the question “What does all this stuff you made me put on my laptop do?”</a:t>
          </a:r>
        </a:p>
      </dgm:t>
    </dgm:pt>
    <dgm:pt modelId="{D496A261-A2DC-42F1-A69D-F977EBA367A7}" type="parTrans" cxnId="{4E33495C-EA29-47DB-9CF4-04B033F76B9B}">
      <dgm:prSet/>
      <dgm:spPr/>
      <dgm:t>
        <a:bodyPr/>
        <a:lstStyle/>
        <a:p>
          <a:endParaRPr lang="en-US"/>
        </a:p>
      </dgm:t>
    </dgm:pt>
    <dgm:pt modelId="{C47F2962-13D1-44E6-9DA3-17A97497CB5D}" type="sibTrans" cxnId="{4E33495C-EA29-47DB-9CF4-04B033F76B9B}">
      <dgm:prSet/>
      <dgm:spPr/>
      <dgm:t>
        <a:bodyPr/>
        <a:lstStyle/>
        <a:p>
          <a:endParaRPr lang="en-US"/>
        </a:p>
      </dgm:t>
    </dgm:pt>
    <dgm:pt modelId="{36B6F0FA-3365-488E-A662-F12C61E69FC0}">
      <dgm:prSet/>
      <dgm:spPr/>
      <dgm:t>
        <a:bodyPr/>
        <a:lstStyle/>
        <a:p>
          <a:r>
            <a:rPr lang="en-US"/>
            <a:t>To brainstorm analogies to explain the software packages, and different levels of coding experience</a:t>
          </a:r>
        </a:p>
      </dgm:t>
    </dgm:pt>
    <dgm:pt modelId="{2D5FDD2E-9532-422F-895E-E6BE6CC696DB}" type="parTrans" cxnId="{3274C9BD-ECA0-48D3-98FA-EEF7D999D450}">
      <dgm:prSet/>
      <dgm:spPr/>
      <dgm:t>
        <a:bodyPr/>
        <a:lstStyle/>
        <a:p>
          <a:endParaRPr lang="en-US"/>
        </a:p>
      </dgm:t>
    </dgm:pt>
    <dgm:pt modelId="{CD1EF197-D9CC-4B6B-B12B-09D1CA8E1656}" type="sibTrans" cxnId="{3274C9BD-ECA0-48D3-98FA-EEF7D999D450}">
      <dgm:prSet/>
      <dgm:spPr/>
      <dgm:t>
        <a:bodyPr/>
        <a:lstStyle/>
        <a:p>
          <a:endParaRPr lang="en-US"/>
        </a:p>
      </dgm:t>
    </dgm:pt>
    <dgm:pt modelId="{B30F0AFA-5CD8-4029-93BC-A8CCF8805C28}" type="pres">
      <dgm:prSet presAssocID="{0FEC381D-2183-442D-B2A6-5AFB359DE407}" presName="Name0" presStyleCnt="0">
        <dgm:presLayoutVars>
          <dgm:dir/>
          <dgm:animLvl val="lvl"/>
          <dgm:resizeHandles val="exact"/>
        </dgm:presLayoutVars>
      </dgm:prSet>
      <dgm:spPr/>
    </dgm:pt>
    <dgm:pt modelId="{80F56096-9FEF-4101-B32C-2ACFB02851CC}" type="pres">
      <dgm:prSet presAssocID="{F1E255D3-8A4F-41F6-98FC-53B8A8333233}" presName="linNode" presStyleCnt="0"/>
      <dgm:spPr/>
    </dgm:pt>
    <dgm:pt modelId="{EF38BDF2-B8AB-4896-958A-0C6BB7B70F39}" type="pres">
      <dgm:prSet presAssocID="{F1E255D3-8A4F-41F6-98FC-53B8A8333233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6983B40E-27C2-4029-886C-4FBA015A8144}" type="pres">
      <dgm:prSet presAssocID="{F1E255D3-8A4F-41F6-98FC-53B8A8333233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CC00551E-739E-4625-A27B-1FCFFE9EC8CF}" type="presOf" srcId="{128D16D0-BBA7-4815-9107-539EDD1D5632}" destId="{6983B40E-27C2-4029-886C-4FBA015A8144}" srcOrd="0" destOrd="1" presId="urn:microsoft.com/office/officeart/2005/8/layout/vList5"/>
    <dgm:cxn modelId="{4E33495C-EA29-47DB-9CF4-04B033F76B9B}" srcId="{F1E255D3-8A4F-41F6-98FC-53B8A8333233}" destId="{128D16D0-BBA7-4815-9107-539EDD1D5632}" srcOrd="1" destOrd="0" parTransId="{D496A261-A2DC-42F1-A69D-F977EBA367A7}" sibTransId="{C47F2962-13D1-44E6-9DA3-17A97497CB5D}"/>
    <dgm:cxn modelId="{374E5675-548D-4B33-A6A4-7C38B150901F}" type="presOf" srcId="{0FEC381D-2183-442D-B2A6-5AFB359DE407}" destId="{B30F0AFA-5CD8-4029-93BC-A8CCF8805C28}" srcOrd="0" destOrd="0" presId="urn:microsoft.com/office/officeart/2005/8/layout/vList5"/>
    <dgm:cxn modelId="{49ACCA8D-3609-4F84-B051-B5C748DA1925}" type="presOf" srcId="{36B6F0FA-3365-488E-A662-F12C61E69FC0}" destId="{6983B40E-27C2-4029-886C-4FBA015A8144}" srcOrd="0" destOrd="2" presId="urn:microsoft.com/office/officeart/2005/8/layout/vList5"/>
    <dgm:cxn modelId="{3BDEBEA0-8172-4CFD-B6E2-89FA3A125E0C}" srcId="{F1E255D3-8A4F-41F6-98FC-53B8A8333233}" destId="{62EA88D8-E171-42A6-94FF-79F92690B62E}" srcOrd="0" destOrd="0" parTransId="{CBFF7E9E-E4CD-4F0B-A0BD-9BCE6AB692DD}" sibTransId="{350487C9-EC22-49AD-B9FC-ED853526D962}"/>
    <dgm:cxn modelId="{AED4A7B5-B644-41BE-B25F-B5AAA41B60B8}" type="presOf" srcId="{62EA88D8-E171-42A6-94FF-79F92690B62E}" destId="{6983B40E-27C2-4029-886C-4FBA015A8144}" srcOrd="0" destOrd="0" presId="urn:microsoft.com/office/officeart/2005/8/layout/vList5"/>
    <dgm:cxn modelId="{61D9C3B7-A948-4ACF-9BB5-EB19DE9F10A6}" type="presOf" srcId="{F1E255D3-8A4F-41F6-98FC-53B8A8333233}" destId="{EF38BDF2-B8AB-4896-958A-0C6BB7B70F39}" srcOrd="0" destOrd="0" presId="urn:microsoft.com/office/officeart/2005/8/layout/vList5"/>
    <dgm:cxn modelId="{3274C9BD-ECA0-48D3-98FA-EEF7D999D450}" srcId="{F1E255D3-8A4F-41F6-98FC-53B8A8333233}" destId="{36B6F0FA-3365-488E-A662-F12C61E69FC0}" srcOrd="2" destOrd="0" parTransId="{2D5FDD2E-9532-422F-895E-E6BE6CC696DB}" sibTransId="{CD1EF197-D9CC-4B6B-B12B-09D1CA8E1656}"/>
    <dgm:cxn modelId="{B8C4B1EB-9D7A-4C86-BBAE-2E15D3659DDA}" srcId="{0FEC381D-2183-442D-B2A6-5AFB359DE407}" destId="{F1E255D3-8A4F-41F6-98FC-53B8A8333233}" srcOrd="0" destOrd="0" parTransId="{42D3953B-CBB6-4FCF-A8CE-B8E7EBA42AC5}" sibTransId="{DFAFEE01-505A-44DE-A454-B6C393AB6ADC}"/>
    <dgm:cxn modelId="{DB27F994-9E6A-4F83-9A82-2794E45252B3}" type="presParOf" srcId="{B30F0AFA-5CD8-4029-93BC-A8CCF8805C28}" destId="{80F56096-9FEF-4101-B32C-2ACFB02851CC}" srcOrd="0" destOrd="0" presId="urn:microsoft.com/office/officeart/2005/8/layout/vList5"/>
    <dgm:cxn modelId="{6151F62E-0641-4761-80A9-D4CD6FEB1049}" type="presParOf" srcId="{80F56096-9FEF-4101-B32C-2ACFB02851CC}" destId="{EF38BDF2-B8AB-4896-958A-0C6BB7B70F39}" srcOrd="0" destOrd="0" presId="urn:microsoft.com/office/officeart/2005/8/layout/vList5"/>
    <dgm:cxn modelId="{DD8B8151-3CD8-4330-8D60-8B44C14F6A13}" type="presParOf" srcId="{80F56096-9FEF-4101-B32C-2ACFB02851CC}" destId="{6983B40E-27C2-4029-886C-4FBA015A814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C3AE9-856E-44AE-B801-BD8569B4CD24}">
      <dsp:nvSpPr>
        <dsp:cNvPr id="0" name=""/>
        <dsp:cNvSpPr/>
      </dsp:nvSpPr>
      <dsp:spPr>
        <a:xfrm>
          <a:off x="0" y="1749"/>
          <a:ext cx="10280515" cy="8866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50965-1395-4580-BFD8-EE153D3339C6}">
      <dsp:nvSpPr>
        <dsp:cNvPr id="0" name=""/>
        <dsp:cNvSpPr/>
      </dsp:nvSpPr>
      <dsp:spPr>
        <a:xfrm>
          <a:off x="268222" y="201253"/>
          <a:ext cx="487676" cy="4876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53417-A869-4947-9056-6CD61CB57E0C}">
      <dsp:nvSpPr>
        <dsp:cNvPr id="0" name=""/>
        <dsp:cNvSpPr/>
      </dsp:nvSpPr>
      <dsp:spPr>
        <a:xfrm>
          <a:off x="1024120" y="1749"/>
          <a:ext cx="9256394" cy="88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41" tIns="93841" rIns="93841" bIns="938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Name</a:t>
          </a:r>
        </a:p>
      </dsp:txBody>
      <dsp:txXfrm>
        <a:off x="1024120" y="1749"/>
        <a:ext cx="9256394" cy="886684"/>
      </dsp:txXfrm>
    </dsp:sp>
    <dsp:sp modelId="{A89F302D-1C2C-41DB-8204-63965A1BDA91}">
      <dsp:nvSpPr>
        <dsp:cNvPr id="0" name=""/>
        <dsp:cNvSpPr/>
      </dsp:nvSpPr>
      <dsp:spPr>
        <a:xfrm>
          <a:off x="0" y="1110105"/>
          <a:ext cx="10280515" cy="8866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738E0-14C0-4EDF-918B-EEFCBA937A46}">
      <dsp:nvSpPr>
        <dsp:cNvPr id="0" name=""/>
        <dsp:cNvSpPr/>
      </dsp:nvSpPr>
      <dsp:spPr>
        <a:xfrm>
          <a:off x="268222" y="1309609"/>
          <a:ext cx="487676" cy="4876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7934A-3AB1-4AC5-BC9F-1E189AAB7ED0}">
      <dsp:nvSpPr>
        <dsp:cNvPr id="0" name=""/>
        <dsp:cNvSpPr/>
      </dsp:nvSpPr>
      <dsp:spPr>
        <a:xfrm>
          <a:off x="1024120" y="1110105"/>
          <a:ext cx="9256394" cy="88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41" tIns="93841" rIns="93841" bIns="938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Graduate Program &amp; Degree</a:t>
          </a:r>
        </a:p>
      </dsp:txBody>
      <dsp:txXfrm>
        <a:off x="1024120" y="1110105"/>
        <a:ext cx="9256394" cy="886684"/>
      </dsp:txXfrm>
    </dsp:sp>
    <dsp:sp modelId="{BEECEA7A-FED9-4C4E-8B5E-A7B467B0AF89}">
      <dsp:nvSpPr>
        <dsp:cNvPr id="0" name=""/>
        <dsp:cNvSpPr/>
      </dsp:nvSpPr>
      <dsp:spPr>
        <a:xfrm>
          <a:off x="0" y="2218461"/>
          <a:ext cx="10280515" cy="8866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F587E-CEAB-4628-A8E9-8993F9443A84}">
      <dsp:nvSpPr>
        <dsp:cNvPr id="0" name=""/>
        <dsp:cNvSpPr/>
      </dsp:nvSpPr>
      <dsp:spPr>
        <a:xfrm>
          <a:off x="268222" y="2417965"/>
          <a:ext cx="487676" cy="487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CAD89-A351-43E8-8C8D-59D5A668DF81}">
      <dsp:nvSpPr>
        <dsp:cNvPr id="0" name=""/>
        <dsp:cNvSpPr/>
      </dsp:nvSpPr>
      <dsp:spPr>
        <a:xfrm>
          <a:off x="1024120" y="2218461"/>
          <a:ext cx="9256394" cy="88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41" tIns="93841" rIns="93841" bIns="938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Department (if different than Grad Program) &amp; Lab</a:t>
          </a:r>
        </a:p>
      </dsp:txBody>
      <dsp:txXfrm>
        <a:off x="1024120" y="2218461"/>
        <a:ext cx="9256394" cy="886684"/>
      </dsp:txXfrm>
    </dsp:sp>
    <dsp:sp modelId="{36C3E29F-2720-4B87-B9DA-23256A80EF81}">
      <dsp:nvSpPr>
        <dsp:cNvPr id="0" name=""/>
        <dsp:cNvSpPr/>
      </dsp:nvSpPr>
      <dsp:spPr>
        <a:xfrm>
          <a:off x="0" y="3326817"/>
          <a:ext cx="10280515" cy="88668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2C064-57EA-4B73-BAA7-A528B3D75A8D}">
      <dsp:nvSpPr>
        <dsp:cNvPr id="0" name=""/>
        <dsp:cNvSpPr/>
      </dsp:nvSpPr>
      <dsp:spPr>
        <a:xfrm>
          <a:off x="268222" y="3526321"/>
          <a:ext cx="487676" cy="4876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7821D-C2B9-4674-8947-6F8126BAE73B}">
      <dsp:nvSpPr>
        <dsp:cNvPr id="0" name=""/>
        <dsp:cNvSpPr/>
      </dsp:nvSpPr>
      <dsp:spPr>
        <a:xfrm>
          <a:off x="1024120" y="3326817"/>
          <a:ext cx="9256394" cy="88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41" tIns="93841" rIns="93841" bIns="938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Brief description of research project (if you have one)</a:t>
          </a:r>
        </a:p>
      </dsp:txBody>
      <dsp:txXfrm>
        <a:off x="1024120" y="3326817"/>
        <a:ext cx="9256394" cy="886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2120F-F9CA-40E2-8A7B-33593BEA7B43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0ABED-8F6B-4369-8A2B-FAC0B70374BA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DAE14-5FEE-45F4-9C1C-D87AB831147A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Set up and use programming and computational environments on their own computer and on remote servers</a:t>
          </a:r>
        </a:p>
      </dsp:txBody>
      <dsp:txXfrm>
        <a:off x="1057183" y="1805"/>
        <a:ext cx="9458416" cy="915310"/>
      </dsp:txXfrm>
    </dsp:sp>
    <dsp:sp modelId="{978EA873-2811-4A44-BB91-AC91B4CF7003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545A9-D5BD-41AD-B31D-321C3FDB7206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F08FB-3E72-4355-99AB-92C34AE5EDCC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Describe and employ reproducible research practices in data carpentry including markdown and version control</a:t>
          </a:r>
        </a:p>
      </dsp:txBody>
      <dsp:txXfrm>
        <a:off x="1057183" y="1145944"/>
        <a:ext cx="9458416" cy="915310"/>
      </dsp:txXfrm>
    </dsp:sp>
    <dsp:sp modelId="{6A0FCE6B-E89E-4C1C-A08B-DC2261D6D566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F1F25-7916-4871-8F01-5BF717C8A9AA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A7BA6-3340-45A1-9529-B9EBE26A0DEE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Retrieve, clean, analyze and visualize biological data in a variety of formats (images, sequences etc) using appropriate tools</a:t>
          </a:r>
        </a:p>
      </dsp:txBody>
      <dsp:txXfrm>
        <a:off x="1057183" y="2290082"/>
        <a:ext cx="9458416" cy="915310"/>
      </dsp:txXfrm>
    </dsp:sp>
    <dsp:sp modelId="{A18250F6-933A-43B1-9A5D-782153724558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8435E-91BD-419B-9AE8-FF18D09B9839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D7495-2A7A-4F4B-8A41-CE1822E71007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AI agents appropriately to support effective/efficient development of coding skills</a:t>
          </a:r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48EE2-CCA6-44C9-9804-2ADC0DD6A0EB}">
      <dsp:nvSpPr>
        <dsp:cNvPr id="0" name=""/>
        <dsp:cNvSpPr/>
      </dsp:nvSpPr>
      <dsp:spPr>
        <a:xfrm>
          <a:off x="896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EFAC2-F374-4DEB-8C6C-D871E4484DE2}">
      <dsp:nvSpPr>
        <dsp:cNvPr id="0" name=""/>
        <dsp:cNvSpPr/>
      </dsp:nvSpPr>
      <dsp:spPr>
        <a:xfrm>
          <a:off x="463824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Files/Folders</a:t>
          </a:r>
        </a:p>
      </dsp:txBody>
      <dsp:txXfrm>
        <a:off x="483450" y="531963"/>
        <a:ext cx="1426688" cy="630836"/>
      </dsp:txXfrm>
    </dsp:sp>
    <dsp:sp modelId="{9E8611AF-A6DE-4838-88DC-5DC68A5F728B}">
      <dsp:nvSpPr>
        <dsp:cNvPr id="0" name=""/>
        <dsp:cNvSpPr/>
      </dsp:nvSpPr>
      <dsp:spPr>
        <a:xfrm>
          <a:off x="1983773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1B0DF-BFF7-459A-8F25-CD4D660F4B2A}">
      <dsp:nvSpPr>
        <dsp:cNvPr id="0" name=""/>
        <dsp:cNvSpPr/>
      </dsp:nvSpPr>
      <dsp:spPr>
        <a:xfrm>
          <a:off x="2446701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Command Line/ BASH / </a:t>
          </a:r>
          <a:r>
            <a:rPr lang="en-US" sz="1400" kern="1200" dirty="0" err="1"/>
            <a:t>Jupyter</a:t>
          </a:r>
          <a:endParaRPr lang="en-US" sz="1400" kern="1200" dirty="0"/>
        </a:p>
      </dsp:txBody>
      <dsp:txXfrm>
        <a:off x="2466327" y="531963"/>
        <a:ext cx="1426688" cy="630836"/>
      </dsp:txXfrm>
    </dsp:sp>
    <dsp:sp modelId="{1538BFFD-0545-4CF3-8DCC-7ACC791BEFB9}">
      <dsp:nvSpPr>
        <dsp:cNvPr id="0" name=""/>
        <dsp:cNvSpPr/>
      </dsp:nvSpPr>
      <dsp:spPr>
        <a:xfrm>
          <a:off x="3966650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56225-6BB1-4C03-9BF1-39FBA16DBB7B}">
      <dsp:nvSpPr>
        <dsp:cNvPr id="0" name=""/>
        <dsp:cNvSpPr/>
      </dsp:nvSpPr>
      <dsp:spPr>
        <a:xfrm>
          <a:off x="4429578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Github</a:t>
          </a:r>
          <a:endParaRPr lang="en-US" sz="1600" kern="1200" dirty="0"/>
        </a:p>
      </dsp:txBody>
      <dsp:txXfrm>
        <a:off x="4449204" y="531963"/>
        <a:ext cx="1426688" cy="630836"/>
      </dsp:txXfrm>
    </dsp:sp>
    <dsp:sp modelId="{3CE49646-DCE5-4146-AA87-E4047429D861}">
      <dsp:nvSpPr>
        <dsp:cNvPr id="0" name=""/>
        <dsp:cNvSpPr/>
      </dsp:nvSpPr>
      <dsp:spPr>
        <a:xfrm>
          <a:off x="5949527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15264-F269-4065-8F0C-AA0A95418D07}">
      <dsp:nvSpPr>
        <dsp:cNvPr id="0" name=""/>
        <dsp:cNvSpPr/>
      </dsp:nvSpPr>
      <dsp:spPr>
        <a:xfrm>
          <a:off x="6412455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Python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Jupyter</a:t>
          </a:r>
          <a:r>
            <a:rPr lang="en-US" sz="1600" kern="1200" dirty="0"/>
            <a:t>/AI</a:t>
          </a:r>
        </a:p>
      </dsp:txBody>
      <dsp:txXfrm>
        <a:off x="6432081" y="531963"/>
        <a:ext cx="1426688" cy="630836"/>
      </dsp:txXfrm>
    </dsp:sp>
    <dsp:sp modelId="{D3BFB937-F01F-4C78-929D-D5BE09AF897F}">
      <dsp:nvSpPr>
        <dsp:cNvPr id="0" name=""/>
        <dsp:cNvSpPr/>
      </dsp:nvSpPr>
      <dsp:spPr>
        <a:xfrm>
          <a:off x="7932404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04B0B-2D79-4767-A256-6E7E670A9B4E}">
      <dsp:nvSpPr>
        <dsp:cNvPr id="0" name=""/>
        <dsp:cNvSpPr/>
      </dsp:nvSpPr>
      <dsp:spPr>
        <a:xfrm>
          <a:off x="8395332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Functions/ Loops /Conditionals</a:t>
          </a:r>
        </a:p>
      </dsp:txBody>
      <dsp:txXfrm>
        <a:off x="8414958" y="531963"/>
        <a:ext cx="1426688" cy="630836"/>
      </dsp:txXfrm>
    </dsp:sp>
    <dsp:sp modelId="{CA31EDF1-F208-40AA-9CD7-F49AAC2873B7}">
      <dsp:nvSpPr>
        <dsp:cNvPr id="0" name=""/>
        <dsp:cNvSpPr/>
      </dsp:nvSpPr>
      <dsp:spPr>
        <a:xfrm>
          <a:off x="9915280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F8A63-5155-48C3-B4F3-20F9F23C4FC5}">
      <dsp:nvSpPr>
        <dsp:cNvPr id="0" name=""/>
        <dsp:cNvSpPr/>
      </dsp:nvSpPr>
      <dsp:spPr>
        <a:xfrm>
          <a:off x="10378209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Biofiles</a:t>
          </a:r>
          <a:r>
            <a:rPr lang="en-US" sz="1500" kern="1200" dirty="0"/>
            <a:t> /Data Retrieval</a:t>
          </a:r>
        </a:p>
      </dsp:txBody>
      <dsp:txXfrm>
        <a:off x="10397835" y="531963"/>
        <a:ext cx="1426688" cy="630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48EE2-CCA6-44C9-9804-2ADC0DD6A0EB}">
      <dsp:nvSpPr>
        <dsp:cNvPr id="0" name=""/>
        <dsp:cNvSpPr/>
      </dsp:nvSpPr>
      <dsp:spPr>
        <a:xfrm>
          <a:off x="896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EFAC2-F374-4DEB-8C6C-D871E4484DE2}">
      <dsp:nvSpPr>
        <dsp:cNvPr id="0" name=""/>
        <dsp:cNvSpPr/>
      </dsp:nvSpPr>
      <dsp:spPr>
        <a:xfrm>
          <a:off x="463824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Protein Structure/Viz</a:t>
          </a:r>
        </a:p>
      </dsp:txBody>
      <dsp:txXfrm>
        <a:off x="483450" y="531963"/>
        <a:ext cx="1426688" cy="630836"/>
      </dsp:txXfrm>
    </dsp:sp>
    <dsp:sp modelId="{9E8611AF-A6DE-4838-88DC-5DC68A5F728B}">
      <dsp:nvSpPr>
        <dsp:cNvPr id="0" name=""/>
        <dsp:cNvSpPr/>
      </dsp:nvSpPr>
      <dsp:spPr>
        <a:xfrm>
          <a:off x="1983773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1B0DF-BFF7-459A-8F25-CD4D660F4B2A}">
      <dsp:nvSpPr>
        <dsp:cNvPr id="0" name=""/>
        <dsp:cNvSpPr/>
      </dsp:nvSpPr>
      <dsp:spPr>
        <a:xfrm>
          <a:off x="2446701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2D Genomics</a:t>
          </a:r>
        </a:p>
      </dsp:txBody>
      <dsp:txXfrm>
        <a:off x="2466327" y="531963"/>
        <a:ext cx="1426688" cy="630836"/>
      </dsp:txXfrm>
    </dsp:sp>
    <dsp:sp modelId="{1538BFFD-0545-4CF3-8DCC-7ACC791BEFB9}">
      <dsp:nvSpPr>
        <dsp:cNvPr id="0" name=""/>
        <dsp:cNvSpPr/>
      </dsp:nvSpPr>
      <dsp:spPr>
        <a:xfrm>
          <a:off x="3966650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56225-6BB1-4C03-9BF1-39FBA16DBB7B}">
      <dsp:nvSpPr>
        <dsp:cNvPr id="0" name=""/>
        <dsp:cNvSpPr/>
      </dsp:nvSpPr>
      <dsp:spPr>
        <a:xfrm>
          <a:off x="4429578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Learning</a:t>
          </a:r>
        </a:p>
      </dsp:txBody>
      <dsp:txXfrm>
        <a:off x="4449204" y="531963"/>
        <a:ext cx="1426688" cy="630836"/>
      </dsp:txXfrm>
    </dsp:sp>
    <dsp:sp modelId="{3CE49646-DCE5-4146-AA87-E4047429D861}">
      <dsp:nvSpPr>
        <dsp:cNvPr id="0" name=""/>
        <dsp:cNvSpPr/>
      </dsp:nvSpPr>
      <dsp:spPr>
        <a:xfrm>
          <a:off x="5949527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15264-F269-4065-8F0C-AA0A95418D07}">
      <dsp:nvSpPr>
        <dsp:cNvPr id="0" name=""/>
        <dsp:cNvSpPr/>
      </dsp:nvSpPr>
      <dsp:spPr>
        <a:xfrm>
          <a:off x="6412455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Image Analysis</a:t>
          </a:r>
        </a:p>
      </dsp:txBody>
      <dsp:txXfrm>
        <a:off x="6432081" y="531963"/>
        <a:ext cx="1426688" cy="630836"/>
      </dsp:txXfrm>
    </dsp:sp>
    <dsp:sp modelId="{D3BFB937-F01F-4C78-929D-D5BE09AF897F}">
      <dsp:nvSpPr>
        <dsp:cNvPr id="0" name=""/>
        <dsp:cNvSpPr/>
      </dsp:nvSpPr>
      <dsp:spPr>
        <a:xfrm>
          <a:off x="7932404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04B0B-2D79-4767-A256-6E7E670A9B4E}">
      <dsp:nvSpPr>
        <dsp:cNvPr id="0" name=""/>
        <dsp:cNvSpPr/>
      </dsp:nvSpPr>
      <dsp:spPr>
        <a:xfrm>
          <a:off x="8395332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 / R studio</a:t>
          </a:r>
        </a:p>
      </dsp:txBody>
      <dsp:txXfrm>
        <a:off x="8414958" y="531963"/>
        <a:ext cx="1426688" cy="630836"/>
      </dsp:txXfrm>
    </dsp:sp>
    <dsp:sp modelId="{CA31EDF1-F208-40AA-9CD7-F49AAC2873B7}">
      <dsp:nvSpPr>
        <dsp:cNvPr id="0" name=""/>
        <dsp:cNvSpPr/>
      </dsp:nvSpPr>
      <dsp:spPr>
        <a:xfrm>
          <a:off x="9915280" y="344815"/>
          <a:ext cx="1735981" cy="67008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F8A63-5155-48C3-B4F3-20F9F23C4FC5}">
      <dsp:nvSpPr>
        <dsp:cNvPr id="0" name=""/>
        <dsp:cNvSpPr/>
      </dsp:nvSpPr>
      <dsp:spPr>
        <a:xfrm>
          <a:off x="10378209" y="512337"/>
          <a:ext cx="1465940" cy="6700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TidyR</a:t>
          </a:r>
          <a:r>
            <a:rPr lang="en-US" sz="1400" kern="1200" dirty="0"/>
            <a:t> / Pipes</a:t>
          </a:r>
        </a:p>
      </dsp:txBody>
      <dsp:txXfrm>
        <a:off x="10397835" y="531963"/>
        <a:ext cx="1426688" cy="630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48EE2-CCA6-44C9-9804-2ADC0DD6A0EB}">
      <dsp:nvSpPr>
        <dsp:cNvPr id="0" name=""/>
        <dsp:cNvSpPr/>
      </dsp:nvSpPr>
      <dsp:spPr>
        <a:xfrm>
          <a:off x="688" y="346041"/>
          <a:ext cx="1730900" cy="6681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EFAC2-F374-4DEB-8C6C-D871E4484DE2}">
      <dsp:nvSpPr>
        <dsp:cNvPr id="0" name=""/>
        <dsp:cNvSpPr/>
      </dsp:nvSpPr>
      <dsp:spPr>
        <a:xfrm>
          <a:off x="462262" y="513073"/>
          <a:ext cx="1461649" cy="668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ggplot</a:t>
          </a:r>
          <a:r>
            <a:rPr lang="en-US" sz="1400" kern="1200" dirty="0"/>
            <a:t> / Data Viz</a:t>
          </a:r>
        </a:p>
      </dsp:txBody>
      <dsp:txXfrm>
        <a:off x="481831" y="532642"/>
        <a:ext cx="1422511" cy="628989"/>
      </dsp:txXfrm>
    </dsp:sp>
    <dsp:sp modelId="{9E8611AF-A6DE-4838-88DC-5DC68A5F728B}">
      <dsp:nvSpPr>
        <dsp:cNvPr id="0" name=""/>
        <dsp:cNvSpPr/>
      </dsp:nvSpPr>
      <dsp:spPr>
        <a:xfrm>
          <a:off x="1977762" y="346041"/>
          <a:ext cx="1730900" cy="6681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1B0DF-BFF7-459A-8F25-CD4D660F4B2A}">
      <dsp:nvSpPr>
        <dsp:cNvPr id="0" name=""/>
        <dsp:cNvSpPr/>
      </dsp:nvSpPr>
      <dsp:spPr>
        <a:xfrm>
          <a:off x="2439335" y="513073"/>
          <a:ext cx="1461649" cy="668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ggtree</a:t>
          </a:r>
          <a:r>
            <a:rPr lang="en-US" sz="1400" kern="1200" dirty="0"/>
            <a:t> / Data Viz</a:t>
          </a:r>
        </a:p>
      </dsp:txBody>
      <dsp:txXfrm>
        <a:off x="2458904" y="532642"/>
        <a:ext cx="1422511" cy="628989"/>
      </dsp:txXfrm>
    </dsp:sp>
    <dsp:sp modelId="{1538BFFD-0545-4CF3-8DCC-7ACC791BEFB9}">
      <dsp:nvSpPr>
        <dsp:cNvPr id="0" name=""/>
        <dsp:cNvSpPr/>
      </dsp:nvSpPr>
      <dsp:spPr>
        <a:xfrm>
          <a:off x="3954835" y="346041"/>
          <a:ext cx="1730900" cy="6681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56225-6BB1-4C03-9BF1-39FBA16DBB7B}">
      <dsp:nvSpPr>
        <dsp:cNvPr id="0" name=""/>
        <dsp:cNvSpPr/>
      </dsp:nvSpPr>
      <dsp:spPr>
        <a:xfrm>
          <a:off x="4416409" y="513073"/>
          <a:ext cx="1461649" cy="668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Final Projects</a:t>
          </a:r>
        </a:p>
      </dsp:txBody>
      <dsp:txXfrm>
        <a:off x="4435978" y="532642"/>
        <a:ext cx="1422511" cy="6289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3B40E-27C2-4029-886C-4FBA015A8144}">
      <dsp:nvSpPr>
        <dsp:cNvPr id="0" name=""/>
        <dsp:cNvSpPr/>
      </dsp:nvSpPr>
      <dsp:spPr>
        <a:xfrm rot="5400000">
          <a:off x="5410072" y="-1189323"/>
          <a:ext cx="3481070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To generate the Spreadsheet Sorcerer Image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To help me answer the question “What does all this stuff you made me put on my laptop do?”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To brainstorm analogies to explain the software packages, and different levels of coding experience</a:t>
          </a:r>
        </a:p>
      </dsp:txBody>
      <dsp:txXfrm rot="-5400000">
        <a:off x="3785615" y="605066"/>
        <a:ext cx="6560052" cy="3141206"/>
      </dsp:txXfrm>
    </dsp:sp>
    <dsp:sp modelId="{EF38BDF2-B8AB-4896-958A-0C6BB7B70F39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I used Gemini, and MS Copilot</a:t>
          </a:r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D183-CFC1-A64E-DB87-DE377EDC3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31CF0-B678-0567-56D9-993DD3863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F8AC5-A6D5-4708-0FB5-9107DA565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B0A4B-C6CA-DFDD-F4E6-12BE64F2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4E28B-C43B-408F-6FEA-689E4982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5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465D-2A91-7F6D-714D-659E8171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E34FA-ACD4-D9CA-B846-4ADF969C8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AA509-CFB5-2029-C945-F791A6F4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DEF8F-DFE1-FF17-4C4E-7E46B5C8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85499-B79E-3813-2734-70B97864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2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F2680-5219-EAE5-2C13-28036227D2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265FD-A30D-C415-FD42-3C3EA4449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B6AC-26FE-BB7E-5949-30F13883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0C0F8-EC3C-7B05-B8E4-A96B5300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1E10A-8D62-5649-F0BC-B8831617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6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8F4D-EBA3-3EE1-00FD-716BCDAC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61C8-7EE3-E95A-F898-E2A458A3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A5C0C-F0AA-10BF-D0A3-8335D8392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C6BA-E614-2E75-5A24-7523FA7A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B3DA0-7417-C591-7D74-CA8B19AB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6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465F-FC87-F9E6-1183-F4410BA8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5B075-972C-6E4C-1E69-9FB6FF2C3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6861C-6EC8-9C22-ED16-5B2112D3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9049-A75C-2C84-3A93-8B1ACA7C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727B3-E95D-C060-E218-D9BCC343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67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3288-3F7C-22F6-2DCB-7F3AE3AF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BA560-74EF-A2CA-F51E-A14E39A64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902BD-254B-F933-E79F-D2EAFBD8E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65614-2350-6CDF-9324-20E37EA6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60747-811A-3E30-9E1A-A913AFD71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D8A73-756E-6699-A063-364ABC0F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0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512D-D457-983C-649F-D0F29EA7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EA44-084C-B8E6-C560-E48FB9E51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714F4-FAB8-99EF-AB63-54898BB6C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E9B68-E85A-AC9E-1006-637E62D4C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BB4AC-2685-A228-C0C1-E8F27878B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344A48-1608-ED31-24EA-6B82B07C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1D5904-1664-1A2E-C3A2-F237BFFF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17624E-0002-AACD-3F62-EC00D23B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4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3719-86F0-ACAF-2A01-186B15CB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23564-1289-9DF8-A41D-B11B1FFE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D6ABC-FD1A-D35A-6B97-5C4CD976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39C27-27B9-4075-329D-C2721116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B5649C-3A37-27E5-15A1-FF395DEA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37935-2AC4-47BA-4595-23420856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F353B-71ED-7F3D-750D-53B34723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9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B2AF-2AE1-0790-4FF0-0A3D8BEA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6C47-88AD-2D95-B926-C78E5C754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0F41F-A1BD-9D8F-1CDA-1AC76DEEF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11C13-1686-D1EA-58DE-932D7E42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B04DD-D313-72EC-29B9-E6C39B43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CB950-B3A9-B8F2-F56D-FACB475F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4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CD4A-5FB7-C78E-4679-D237AE99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10A48-7A0B-35B1-A25E-1A4CAF275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B6AB9-4FB9-1BF8-1E62-36B467C83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06CD0-21FE-CAE5-2577-108E2988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D9354-6FFA-732A-6F6F-E3448C49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4F48A-7004-8B4B-17C9-8AEF6B99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89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A23B3-AD7D-B1B2-2462-16D75C3C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F8E0B-7D0A-FF53-4C58-C56BA9C1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A11A9-A734-3AA0-8D2B-B478B8CD6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69D244-10E9-4E56-9431-FAF3A99163B7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16CE8-45EA-44E2-73E6-C9DE24EB6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46C4-7BE0-EBEC-E2F5-B0C56488E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5A567D-84D4-4AB7-B707-F40E4833D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6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wilusz@colostate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anofretail/22458893316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10" Type="http://schemas.openxmlformats.org/officeDocument/2006/relationships/image" Target="../media/image3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svg"/><Relationship Id="rId3" Type="http://schemas.openxmlformats.org/officeDocument/2006/relationships/image" Target="../media/image69.png"/><Relationship Id="rId7" Type="http://schemas.microsoft.com/office/2007/relationships/hdphoto" Target="../media/hdphoto2.wdp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457C-82F6-B06A-22C8-F34C6A56D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81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Computational Cell &amp; Molecular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069B3-3198-2DB8-C3FC-85337081D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Spring 2026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Carol Wilusz  [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cwilusz@colostate.edu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r>
              <a:rPr lang="en-US" dirty="0">
                <a:solidFill>
                  <a:schemeClr val="bg1"/>
                </a:solidFill>
              </a:rPr>
              <a:t>+ many additional instructors!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E4F1E-0552-AC6E-A349-6315673AD615}"/>
              </a:ext>
            </a:extLst>
          </p:cNvPr>
          <p:cNvSpPr txBox="1"/>
          <p:nvPr/>
        </p:nvSpPr>
        <p:spPr>
          <a:xfrm>
            <a:off x="7902495" y="6337855"/>
            <a:ext cx="425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generated by Gemini 3 Flash, 2026</a:t>
            </a:r>
          </a:p>
        </p:txBody>
      </p:sp>
    </p:spTree>
    <p:extLst>
      <p:ext uri="{BB962C8B-B14F-4D97-AF65-F5344CB8AC3E}">
        <p14:creationId xmlns:p14="http://schemas.microsoft.com/office/powerpoint/2010/main" val="1584227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264E2-817C-7E6E-8A31-1C4C049C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BFD6A-2ACA-5B6B-D6F1-4817D77B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900362"/>
          </a:xfrm>
        </p:spPr>
        <p:txBody>
          <a:bodyPr/>
          <a:lstStyle/>
          <a:p>
            <a:r>
              <a:rPr lang="en-US" dirty="0"/>
              <a:t>80% Assignments (in class plus  homework)</a:t>
            </a:r>
          </a:p>
          <a:p>
            <a:pPr lvl="1"/>
            <a:r>
              <a:rPr lang="en-US" dirty="0"/>
              <a:t>Late work will be penalized 10% per day</a:t>
            </a:r>
          </a:p>
          <a:p>
            <a:r>
              <a:rPr lang="en-US" dirty="0"/>
              <a:t>10% Final Project – based on presentation</a:t>
            </a:r>
          </a:p>
          <a:p>
            <a:r>
              <a:rPr lang="en-US" dirty="0"/>
              <a:t>10% Attendance &amp; Participation</a:t>
            </a:r>
          </a:p>
          <a:p>
            <a:pPr lvl="1"/>
            <a:r>
              <a:rPr lang="en-US" dirty="0"/>
              <a:t>2 excused absences (no penalty)</a:t>
            </a:r>
          </a:p>
          <a:p>
            <a:pPr lvl="1"/>
            <a:r>
              <a:rPr lang="en-US" dirty="0"/>
              <a:t>Additional or unexcused absences will be penalized</a:t>
            </a:r>
          </a:p>
        </p:txBody>
      </p:sp>
    </p:spTree>
    <p:extLst>
      <p:ext uri="{BB962C8B-B14F-4D97-AF65-F5344CB8AC3E}">
        <p14:creationId xmlns:p14="http://schemas.microsoft.com/office/powerpoint/2010/main" val="146314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3D face graphic">
            <a:extLst>
              <a:ext uri="{FF2B5EF4-FFF2-40B4-BE49-F238E27FC236}">
                <a16:creationId xmlns:a16="http://schemas.microsoft.com/office/drawing/2014/main" id="{5B4F881A-EBD1-773E-64B7-4120A5D0F4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b="6074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575DB-B4B3-DCFC-ADEC-942476827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118" y="643049"/>
            <a:ext cx="5155263" cy="55718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AI in CM544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0C390-EF27-F7D3-BD45-91B5F426A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47" y="643049"/>
            <a:ext cx="7976681" cy="557189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Undisclosed AI use is considered academic dishonesty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Always include an AI use statement: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What tool you used (e.g. </a:t>
            </a:r>
            <a:r>
              <a:rPr lang="en-US" dirty="0" err="1">
                <a:solidFill>
                  <a:srgbClr val="FFFFFF"/>
                </a:solidFill>
              </a:rPr>
              <a:t>Github</a:t>
            </a:r>
            <a:r>
              <a:rPr lang="en-US" dirty="0">
                <a:solidFill>
                  <a:srgbClr val="FFFFFF"/>
                </a:solidFill>
              </a:rPr>
              <a:t> Copilot, ChatGPT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What it contributed (e.g. code, comments, suggestions)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How you tested/validated the AI contribution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Acceptable uses: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Debugging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Explaining coding concepts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Breaking down </a:t>
            </a:r>
            <a:r>
              <a:rPr lang="en-US">
                <a:solidFill>
                  <a:srgbClr val="FFFFFF"/>
                </a:solidFill>
              </a:rPr>
              <a:t>a project into parts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sz="2400" b="1" dirty="0">
                <a:solidFill>
                  <a:srgbClr val="FFFFFF"/>
                </a:solidFill>
              </a:rPr>
              <a:t>Unacceptable uses: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Submitting code generated entirely by AI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Submitting code that was generated with AI help that you don’t understand or didn’t verify</a:t>
            </a:r>
          </a:p>
        </p:txBody>
      </p:sp>
    </p:spTree>
    <p:extLst>
      <p:ext uri="{BB962C8B-B14F-4D97-AF65-F5344CB8AC3E}">
        <p14:creationId xmlns:p14="http://schemas.microsoft.com/office/powerpoint/2010/main" val="127284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340F-A2BD-8411-04B8-26B0DD51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 starting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64A04-2D2C-2628-8A92-CA940BAD8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898" y="1566152"/>
            <a:ext cx="8518289" cy="5291847"/>
          </a:xfrm>
          <a:solidFill>
            <a:srgbClr val="E6C38D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Very comfortable with Excel</a:t>
            </a:r>
          </a:p>
          <a:p>
            <a:r>
              <a:rPr lang="en-US" dirty="0"/>
              <a:t>Frustrated by its limitations (dataset size, visualization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Maybe you have graduated to </a:t>
            </a:r>
            <a:r>
              <a:rPr lang="en-US" dirty="0" err="1"/>
              <a:t>Graphpad</a:t>
            </a:r>
            <a:r>
              <a:rPr lang="en-US" dirty="0"/>
              <a:t> Prism</a:t>
            </a:r>
          </a:p>
          <a:p>
            <a:r>
              <a:rPr lang="en-US" dirty="0"/>
              <a:t>Haven’t really tried 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D954F-EF44-3227-16FA-859A21E2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566151"/>
            <a:ext cx="3527898" cy="5291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007D8-0811-086D-A966-1EBF6697B59B}"/>
              </a:ext>
            </a:extLst>
          </p:cNvPr>
          <p:cNvSpPr txBox="1"/>
          <p:nvPr/>
        </p:nvSpPr>
        <p:spPr>
          <a:xfrm>
            <a:off x="3443799" y="6492875"/>
            <a:ext cx="325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generated by MS Copilot</a:t>
            </a:r>
          </a:p>
        </p:txBody>
      </p:sp>
    </p:spTree>
    <p:extLst>
      <p:ext uri="{BB962C8B-B14F-4D97-AF65-F5344CB8AC3E}">
        <p14:creationId xmlns:p14="http://schemas.microsoft.com/office/powerpoint/2010/main" val="214088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8CD9C-ADCD-1558-5119-9AB5A71CD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DCFA-34C4-4691-CEA5-FBCAB8D4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 starting from?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A7596-1EBC-2F6A-65B0-A3CEF676677D}"/>
              </a:ext>
            </a:extLst>
          </p:cNvPr>
          <p:cNvSpPr/>
          <p:nvPr/>
        </p:nvSpPr>
        <p:spPr>
          <a:xfrm>
            <a:off x="0" y="1530417"/>
            <a:ext cx="12192000" cy="5327583"/>
          </a:xfrm>
          <a:prstGeom prst="rect">
            <a:avLst/>
          </a:prstGeom>
          <a:solidFill>
            <a:srgbClr val="185F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4D870-F2AB-9A8E-C88B-16B662BB0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8" t="14658" r="2209" b="-1"/>
          <a:stretch>
            <a:fillRect/>
          </a:stretch>
        </p:blipFill>
        <p:spPr>
          <a:xfrm>
            <a:off x="5324198" y="2598821"/>
            <a:ext cx="6772553" cy="3379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897F2F-BABF-B672-2A9B-E34202BE83CB}"/>
              </a:ext>
            </a:extLst>
          </p:cNvPr>
          <p:cNvSpPr txBox="1"/>
          <p:nvPr/>
        </p:nvSpPr>
        <p:spPr>
          <a:xfrm>
            <a:off x="9563100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OpenAI GPT-4o Generated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7D913-D82D-5C8D-994E-5321A244FF8E}"/>
              </a:ext>
            </a:extLst>
          </p:cNvPr>
          <p:cNvSpPr txBox="1"/>
          <p:nvPr/>
        </p:nvSpPr>
        <p:spPr>
          <a:xfrm>
            <a:off x="356134" y="2578207"/>
            <a:ext cx="54585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 can generate code with AI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 change an existing script to fit your data/project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Little formal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3742D-F72B-B1C9-BB73-AB7E943E98FB}"/>
              </a:ext>
            </a:extLst>
          </p:cNvPr>
          <p:cNvSpPr txBox="1"/>
          <p:nvPr/>
        </p:nvSpPr>
        <p:spPr>
          <a:xfrm>
            <a:off x="356134" y="1726346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Vibe Coder </a:t>
            </a:r>
          </a:p>
        </p:txBody>
      </p:sp>
    </p:spTree>
    <p:extLst>
      <p:ext uri="{BB962C8B-B14F-4D97-AF65-F5344CB8AC3E}">
        <p14:creationId xmlns:p14="http://schemas.microsoft.com/office/powerpoint/2010/main" val="180381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5A98-1F39-E2A1-40BF-F076E9C4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 starting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8F75-8316-4653-8D3E-21881626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816100"/>
            <a:ext cx="5257800" cy="4351338"/>
          </a:xfrm>
          <a:solidFill>
            <a:srgbClr val="B1A47B"/>
          </a:solidFill>
        </p:spPr>
        <p:txBody>
          <a:bodyPr/>
          <a:lstStyle/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Eager Apprentice</a:t>
            </a:r>
          </a:p>
          <a:p>
            <a:pPr lvl="1"/>
            <a:r>
              <a:rPr lang="en-US" dirty="0"/>
              <a:t>You dabble with a single language (R, Python, 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May or may not know the command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ED3C7-6DF2-34FA-415F-39DD4578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816100"/>
            <a:ext cx="554432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0F328-98D9-A2E0-7A1A-D55CD986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Where do you want to go?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EBA28FDD-0F69-8232-07A0-952E1900C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1958" y="2538167"/>
            <a:ext cx="2377440" cy="2377440"/>
          </a:xfrm>
          <a:prstGeom prst="rect">
            <a:avLst/>
          </a:prstGeom>
        </p:spPr>
      </p:pic>
      <p:pic>
        <p:nvPicPr>
          <p:cNvPr id="9" name="Graphic 8" descr="Signpost with solid fill">
            <a:extLst>
              <a:ext uri="{FF2B5EF4-FFF2-40B4-BE49-F238E27FC236}">
                <a16:creationId xmlns:a16="http://schemas.microsoft.com/office/drawing/2014/main" id="{2CDFC229-0B43-A164-2A1E-24A85EC75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3155" y="2538167"/>
            <a:ext cx="2377440" cy="2377440"/>
          </a:xfrm>
          <a:prstGeom prst="rect">
            <a:avLst/>
          </a:prstGeom>
        </p:spPr>
      </p:pic>
      <p:pic>
        <p:nvPicPr>
          <p:cNvPr id="11" name="Graphic 10" descr="Hourglass 90% with solid fill">
            <a:extLst>
              <a:ext uri="{FF2B5EF4-FFF2-40B4-BE49-F238E27FC236}">
                <a16:creationId xmlns:a16="http://schemas.microsoft.com/office/drawing/2014/main" id="{D3B52A29-76E1-910B-99C2-366CF9497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352" y="2538167"/>
            <a:ext cx="2377440" cy="2377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E65169-106B-EEE6-24EA-9CB9B5D105BB}"/>
              </a:ext>
            </a:extLst>
          </p:cNvPr>
          <p:cNvSpPr txBox="1"/>
          <p:nvPr/>
        </p:nvSpPr>
        <p:spPr>
          <a:xfrm>
            <a:off x="1427043" y="4915607"/>
            <a:ext cx="119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88859-D3D7-2CB7-8A1C-FB19DC84AD21}"/>
              </a:ext>
            </a:extLst>
          </p:cNvPr>
          <p:cNvSpPr txBox="1"/>
          <p:nvPr/>
        </p:nvSpPr>
        <p:spPr>
          <a:xfrm>
            <a:off x="4864891" y="4973464"/>
            <a:ext cx="2087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Take my Project in New Directions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A04E29-416A-CFA2-458C-693B82591B26}"/>
              </a:ext>
            </a:extLst>
          </p:cNvPr>
          <p:cNvSpPr txBox="1"/>
          <p:nvPr/>
        </p:nvSpPr>
        <p:spPr>
          <a:xfrm>
            <a:off x="8736736" y="4915607"/>
            <a:ext cx="208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Become a Coder</a:t>
            </a:r>
          </a:p>
        </p:txBody>
      </p:sp>
    </p:spTree>
    <p:extLst>
      <p:ext uri="{BB962C8B-B14F-4D97-AF65-F5344CB8AC3E}">
        <p14:creationId xmlns:p14="http://schemas.microsoft.com/office/powerpoint/2010/main" val="44014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EDC8-C7B9-CBD1-FEE4-5F5EE12D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from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636E-5CA1-11B2-6769-67D558312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2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9D63EA06-0E44-65E7-72D2-10EB1339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all this stuff you made me put on my laptop do?</a:t>
            </a:r>
          </a:p>
        </p:txBody>
      </p:sp>
    </p:spTree>
    <p:extLst>
      <p:ext uri="{BB962C8B-B14F-4D97-AF65-F5344CB8AC3E}">
        <p14:creationId xmlns:p14="http://schemas.microsoft.com/office/powerpoint/2010/main" val="349725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8F0F-970B-0DDC-897E-AFFA5367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you starting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D8F81-E9D0-814F-55AC-47CC2592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950"/>
            <a:ext cx="121920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69C12-DEC2-8D4B-DC1C-1167DA4A224D}"/>
              </a:ext>
            </a:extLst>
          </p:cNvPr>
          <p:cNvSpPr txBox="1"/>
          <p:nvPr/>
        </p:nvSpPr>
        <p:spPr>
          <a:xfrm>
            <a:off x="555490" y="5582663"/>
            <a:ext cx="152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Spreadsheet Sorcerer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63592-C439-F10E-56F2-1A560114170F}"/>
              </a:ext>
            </a:extLst>
          </p:cNvPr>
          <p:cNvSpPr txBox="1"/>
          <p:nvPr/>
        </p:nvSpPr>
        <p:spPr>
          <a:xfrm>
            <a:off x="2536690" y="5582663"/>
            <a:ext cx="152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Vibe Code 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7F6C3-0EFE-EF71-73D2-DE540D3FC1B0}"/>
              </a:ext>
            </a:extLst>
          </p:cNvPr>
          <p:cNvSpPr txBox="1"/>
          <p:nvPr/>
        </p:nvSpPr>
        <p:spPr>
          <a:xfrm>
            <a:off x="4756015" y="5582663"/>
            <a:ext cx="162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Eager Apprentice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11C90-536E-ED07-DC0F-9CE5E9EB0802}"/>
              </a:ext>
            </a:extLst>
          </p:cNvPr>
          <p:cNvSpPr txBox="1"/>
          <p:nvPr/>
        </p:nvSpPr>
        <p:spPr>
          <a:xfrm>
            <a:off x="6848272" y="5582662"/>
            <a:ext cx="162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Confident in one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FBCFC-228C-04A5-6F45-3B8B1C1CDF59}"/>
              </a:ext>
            </a:extLst>
          </p:cNvPr>
          <p:cNvSpPr txBox="1"/>
          <p:nvPr/>
        </p:nvSpPr>
        <p:spPr>
          <a:xfrm>
            <a:off x="9166089" y="5582662"/>
            <a:ext cx="18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Probably don’t need this class</a:t>
            </a:r>
          </a:p>
        </p:txBody>
      </p:sp>
    </p:spTree>
    <p:extLst>
      <p:ext uri="{BB962C8B-B14F-4D97-AF65-F5344CB8AC3E}">
        <p14:creationId xmlns:p14="http://schemas.microsoft.com/office/powerpoint/2010/main" val="1686989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D9ADD6-23B6-67C5-4DDC-3F68A4B09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68" y="523470"/>
            <a:ext cx="5200650" cy="87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751A1-F6D1-24B5-1467-2E8C58B895A5}"/>
              </a:ext>
            </a:extLst>
          </p:cNvPr>
          <p:cNvSpPr txBox="1"/>
          <p:nvPr/>
        </p:nvSpPr>
        <p:spPr>
          <a:xfrm>
            <a:off x="6324096" y="542520"/>
            <a:ext cx="4383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/ </a:t>
            </a:r>
            <a:r>
              <a:rPr lang="en-US" sz="5400" b="1" dirty="0" err="1"/>
              <a:t>miniCONDA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419CF-A716-1BD9-C95B-F29FC900C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fontAlgn="t">
              <a:lnSpc>
                <a:spcPct val="100000"/>
              </a:lnSpc>
              <a:buNone/>
            </a:pPr>
            <a:r>
              <a:rPr lang="en-US" sz="3200" b="1" dirty="0"/>
              <a:t>What it is:</a:t>
            </a:r>
          </a:p>
          <a:p>
            <a:pPr marL="285750" indent="-285750" fontAlgn="t">
              <a:lnSpc>
                <a:spcPct val="100000"/>
              </a:lnSpc>
            </a:pPr>
            <a:r>
              <a:rPr lang="en-US" sz="2000" dirty="0"/>
              <a:t>A package + environment manager for Python </a:t>
            </a:r>
          </a:p>
          <a:p>
            <a:pPr marL="285750" indent="-285750" fontAlgn="t">
              <a:lnSpc>
                <a:spcPct val="100000"/>
              </a:lnSpc>
            </a:pPr>
            <a:r>
              <a:rPr lang="en-US" sz="2000" dirty="0"/>
              <a:t>Helps you INSTALL and MANAGE software</a:t>
            </a:r>
          </a:p>
          <a:p>
            <a:pPr marL="0" indent="0" fontAlgn="t">
              <a:lnSpc>
                <a:spcPct val="100000"/>
              </a:lnSpc>
              <a:buNone/>
            </a:pPr>
            <a:endParaRPr lang="en-US" sz="2000" dirty="0"/>
          </a:p>
          <a:p>
            <a:pPr marL="0" indent="0" fontAlgn="t">
              <a:lnSpc>
                <a:spcPct val="100000"/>
              </a:lnSpc>
              <a:buNone/>
            </a:pPr>
            <a:r>
              <a:rPr lang="en-US" b="1" dirty="0"/>
              <a:t>Why we use it:</a:t>
            </a:r>
            <a:endParaRPr lang="en-US" dirty="0"/>
          </a:p>
          <a:p>
            <a:pPr marL="285750" indent="-285750" fontAlgn="t">
              <a:lnSpc>
                <a:spcPct val="100000"/>
              </a:lnSpc>
            </a:pPr>
            <a:r>
              <a:rPr lang="en-US" sz="2000" dirty="0"/>
              <a:t>To create isolated environments so everything you need is in one place</a:t>
            </a:r>
          </a:p>
          <a:p>
            <a:pPr marL="285750" indent="-285750" fontAlgn="t">
              <a:lnSpc>
                <a:spcPct val="100000"/>
              </a:lnSpc>
            </a:pPr>
            <a:r>
              <a:rPr lang="en-US" sz="2000" dirty="0"/>
              <a:t>To make installing scientific libraries (NumPy, pandas, </a:t>
            </a:r>
            <a:r>
              <a:rPr lang="en-US" sz="2000" dirty="0" err="1"/>
              <a:t>Biopython</a:t>
            </a:r>
            <a:r>
              <a:rPr lang="en-US" sz="2000" dirty="0"/>
              <a:t>, scikit-image, </a:t>
            </a:r>
            <a:r>
              <a:rPr lang="en-US" sz="2000" dirty="0" err="1"/>
              <a:t>Jupyter</a:t>
            </a:r>
            <a:r>
              <a:rPr lang="en-US" sz="2000" dirty="0"/>
              <a:t>) MUCH easier</a:t>
            </a:r>
          </a:p>
          <a:p>
            <a:pPr marL="285750" indent="-285750" fontAlgn="t">
              <a:lnSpc>
                <a:spcPct val="100000"/>
              </a:lnSpc>
            </a:pPr>
            <a:r>
              <a:rPr lang="en-US" sz="2000" dirty="0"/>
              <a:t>Reproducibility: everyone in class can run the same code with the same versions</a:t>
            </a:r>
          </a:p>
          <a:p>
            <a:pPr marL="285750" indent="-285750" fontAlgn="t">
              <a:lnSpc>
                <a:spcPct val="100000"/>
              </a:lnSpc>
            </a:pPr>
            <a:r>
              <a:rPr lang="en-US" sz="2000" b="1" i="1" dirty="0" err="1"/>
              <a:t>Miniconda</a:t>
            </a:r>
            <a:r>
              <a:rPr lang="en-US" sz="2000" b="1" i="1" dirty="0"/>
              <a:t> is enough for this class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781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1E4E3-0C11-A9C0-559A-055D3EB8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67"/>
            <a:ext cx="10515600" cy="1325563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147A5-7B0A-96EA-C80F-C3B072071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55" y="1175993"/>
            <a:ext cx="448190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Go to Modules on Canvas:</a:t>
            </a:r>
          </a:p>
          <a:p>
            <a:r>
              <a:rPr lang="en-US" sz="2400" dirty="0"/>
              <a:t>Follow instructions for Mac or Windows to install:</a:t>
            </a:r>
          </a:p>
          <a:p>
            <a:pPr lvl="1"/>
            <a:r>
              <a:rPr lang="en-US" sz="2000" dirty="0"/>
              <a:t>Anaconda/</a:t>
            </a:r>
            <a:r>
              <a:rPr lang="en-US" sz="2000" dirty="0" err="1"/>
              <a:t>Miniconda</a:t>
            </a:r>
            <a:endParaRPr lang="en-US" sz="2000" dirty="0"/>
          </a:p>
          <a:p>
            <a:pPr lvl="1"/>
            <a:r>
              <a:rPr lang="en-US" sz="2000" dirty="0"/>
              <a:t>VS Code</a:t>
            </a:r>
          </a:p>
          <a:p>
            <a:pPr lvl="1"/>
            <a:r>
              <a:rPr lang="en-US" sz="2000" dirty="0"/>
              <a:t>Git</a:t>
            </a:r>
          </a:p>
          <a:p>
            <a:pPr lvl="1"/>
            <a:r>
              <a:rPr lang="en-US" sz="2000" dirty="0" err="1"/>
              <a:t>Github</a:t>
            </a:r>
            <a:r>
              <a:rPr lang="en-US" sz="2000" dirty="0"/>
              <a:t> Desktop</a:t>
            </a:r>
          </a:p>
          <a:p>
            <a:r>
              <a:rPr lang="en-US" sz="2400" dirty="0"/>
              <a:t>Request an Alpine Account</a:t>
            </a:r>
          </a:p>
          <a:p>
            <a:r>
              <a:rPr lang="en-US" sz="2400" dirty="0"/>
              <a:t>Set up your Python Environment</a:t>
            </a:r>
          </a:p>
          <a:p>
            <a:pPr marL="0" indent="0">
              <a:buNone/>
            </a:pPr>
            <a:r>
              <a:rPr lang="en-US" sz="2400" dirty="0"/>
              <a:t>Also install:</a:t>
            </a:r>
          </a:p>
          <a:p>
            <a:pPr lvl="1"/>
            <a:r>
              <a:rPr lang="en-US" sz="2000" dirty="0" err="1"/>
              <a:t>PyMol</a:t>
            </a:r>
            <a:endParaRPr lang="en-US" sz="2000" dirty="0"/>
          </a:p>
          <a:p>
            <a:pPr lvl="1"/>
            <a:r>
              <a:rPr lang="en-US" sz="2000" dirty="0"/>
              <a:t>ImageJ</a:t>
            </a:r>
          </a:p>
          <a:p>
            <a:pPr lvl="1"/>
            <a:r>
              <a:rPr lang="en-US" sz="2000" dirty="0"/>
              <a:t>R and R Studio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5281967E-1A03-2AFF-E187-48FBB82A8DF6}"/>
              </a:ext>
            </a:extLst>
          </p:cNvPr>
          <p:cNvSpPr/>
          <p:nvPr/>
        </p:nvSpPr>
        <p:spPr>
          <a:xfrm>
            <a:off x="4279777" y="1285967"/>
            <a:ext cx="257175" cy="35486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8E612-3ABE-0271-86E3-83C8B852D938}"/>
              </a:ext>
            </a:extLst>
          </p:cNvPr>
          <p:cNvSpPr txBox="1"/>
          <p:nvPr/>
        </p:nvSpPr>
        <p:spPr>
          <a:xfrm>
            <a:off x="4536952" y="2380009"/>
            <a:ext cx="1852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Needed this week – make sure you have them and they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F7E1C-4501-D5BB-88F6-41B957E11B12}"/>
              </a:ext>
            </a:extLst>
          </p:cNvPr>
          <p:cNvSpPr txBox="1"/>
          <p:nvPr/>
        </p:nvSpPr>
        <p:spPr>
          <a:xfrm>
            <a:off x="4536952" y="5287781"/>
            <a:ext cx="1610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needed later in the course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48D2A-FD28-89BC-31C3-13109764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451" y="458325"/>
            <a:ext cx="5776848" cy="5776848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CB25A068-4D17-2323-8C09-84A7A1A3A60F}"/>
              </a:ext>
            </a:extLst>
          </p:cNvPr>
          <p:cNvSpPr/>
          <p:nvPr/>
        </p:nvSpPr>
        <p:spPr>
          <a:xfrm>
            <a:off x="4269211" y="5147953"/>
            <a:ext cx="257175" cy="12029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188D4-9091-3F22-6F1F-A2DB68612215}"/>
              </a:ext>
            </a:extLst>
          </p:cNvPr>
          <p:cNvSpPr txBox="1"/>
          <p:nvPr/>
        </p:nvSpPr>
        <p:spPr>
          <a:xfrm>
            <a:off x="7250741" y="5865841"/>
            <a:ext cx="425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generated by Gemini 3 Flash, 2026</a:t>
            </a:r>
          </a:p>
        </p:txBody>
      </p:sp>
    </p:spTree>
    <p:extLst>
      <p:ext uri="{BB962C8B-B14F-4D97-AF65-F5344CB8AC3E}">
        <p14:creationId xmlns:p14="http://schemas.microsoft.com/office/powerpoint/2010/main" val="1530622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3CD05-A415-A704-C2F4-C48DDF031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A974-0FFB-8FAC-2B1D-655AC52B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07950"/>
            <a:ext cx="11591925" cy="1325563"/>
          </a:xfrm>
        </p:spPr>
        <p:txBody>
          <a:bodyPr>
            <a:noAutofit/>
          </a:bodyPr>
          <a:lstStyle/>
          <a:p>
            <a:r>
              <a:rPr lang="en-US" sz="3600" dirty="0"/>
              <a:t>What does all this stuff you made me put on my laptop do?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2695E48-EABB-CE29-9E37-5B19BE9A8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3732321"/>
            <a:ext cx="5183188" cy="1325563"/>
          </a:xfrm>
        </p:spPr>
        <p:txBody>
          <a:bodyPr>
            <a:noAutofit/>
          </a:bodyPr>
          <a:lstStyle/>
          <a:p>
            <a:r>
              <a:rPr lang="en-US" sz="2400" dirty="0"/>
              <a:t>IDE primarily for R</a:t>
            </a:r>
          </a:p>
          <a:p>
            <a:r>
              <a:rPr lang="en-US" sz="2400" dirty="0"/>
              <a:t>Built-in integration with Git</a:t>
            </a:r>
          </a:p>
          <a:p>
            <a:r>
              <a:rPr lang="en-US" sz="2400" dirty="0"/>
              <a:t>Can run Python</a:t>
            </a:r>
          </a:p>
          <a:p>
            <a:r>
              <a:rPr lang="en-US" sz="2400" dirty="0"/>
              <a:t>Cannot run Bash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dirty="0"/>
              <a:t>Not great for </a:t>
            </a:r>
            <a:r>
              <a:rPr lang="en-US" sz="2400" dirty="0" err="1"/>
              <a:t>Jupyter</a:t>
            </a:r>
            <a:endParaRPr lang="en-US" sz="2400" dirty="0"/>
          </a:p>
          <a:p>
            <a:r>
              <a:rPr lang="en-US" sz="2400" dirty="0"/>
              <a:t>Also a package-manager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0FE0A-A0BB-E499-15F7-B1A501F69686}"/>
              </a:ext>
            </a:extLst>
          </p:cNvPr>
          <p:cNvSpPr txBox="1"/>
          <p:nvPr/>
        </p:nvSpPr>
        <p:spPr>
          <a:xfrm>
            <a:off x="246061" y="1157655"/>
            <a:ext cx="11650663" cy="150810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Integrated Development Environments (IDEs)</a:t>
            </a:r>
          </a:p>
          <a:p>
            <a:r>
              <a:rPr lang="en-US" sz="2800" dirty="0"/>
              <a:t>Software applications that combine all your tools for a project in one place</a:t>
            </a:r>
          </a:p>
          <a:p>
            <a:r>
              <a:rPr lang="en-US" sz="2800" dirty="0"/>
              <a:t>This is where you write, debug, test your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EA2144-B6FA-AA06-BE24-B28DB824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37" y="3061111"/>
            <a:ext cx="1681369" cy="590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4A3FB1-805D-002F-5952-27DC33F0A2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3" t="30519" r="4893" b="21919"/>
          <a:stretch>
            <a:fillRect/>
          </a:stretch>
        </p:blipFill>
        <p:spPr>
          <a:xfrm>
            <a:off x="836612" y="3112230"/>
            <a:ext cx="2262187" cy="561661"/>
          </a:xfrm>
          <a:prstGeom prst="rect">
            <a:avLst/>
          </a:prstGeom>
        </p:spPr>
      </p:pic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0BC6FF5A-AF8B-1E3D-7E64-886FE60DC7FE}"/>
              </a:ext>
            </a:extLst>
          </p:cNvPr>
          <p:cNvSpPr txBox="1">
            <a:spLocks/>
          </p:cNvSpPr>
          <p:nvPr/>
        </p:nvSpPr>
        <p:spPr>
          <a:xfrm>
            <a:off x="836613" y="3827006"/>
            <a:ext cx="5183188" cy="2522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Language agnostic IDE/Editor</a:t>
            </a:r>
          </a:p>
          <a:p>
            <a:r>
              <a:rPr lang="en-US" dirty="0"/>
              <a:t>Best for Python</a:t>
            </a:r>
          </a:p>
          <a:p>
            <a:r>
              <a:rPr lang="en-US" dirty="0"/>
              <a:t>Very good for R</a:t>
            </a:r>
          </a:p>
          <a:p>
            <a:r>
              <a:rPr lang="en-US" dirty="0"/>
              <a:t>Built-in integration with Git</a:t>
            </a:r>
          </a:p>
          <a:p>
            <a:r>
              <a:rPr lang="en-US" dirty="0"/>
              <a:t>Can also run Bash,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Best for those working in multiple languages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10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building with a sign on the front&#10;&#10;AI-generated content may be incorrect.">
            <a:extLst>
              <a:ext uri="{FF2B5EF4-FFF2-40B4-BE49-F238E27FC236}">
                <a16:creationId xmlns:a16="http://schemas.microsoft.com/office/drawing/2014/main" id="{56B0FC90-2CC5-522F-4A68-A9FD06C0087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88952" cy="67818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C863F-CEEF-F65F-937E-133223D7C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05" y="599670"/>
            <a:ext cx="3507189" cy="5909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727526-6C35-A393-074A-B998EAEFFFE9}"/>
              </a:ext>
            </a:extLst>
          </p:cNvPr>
          <p:cNvSpPr txBox="1"/>
          <p:nvPr/>
        </p:nvSpPr>
        <p:spPr>
          <a:xfrm>
            <a:off x="1688655" y="6176963"/>
            <a:ext cx="88146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fanofretail/2245889331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5241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ganized Pantry • Honey We're Home">
            <a:extLst>
              <a:ext uri="{FF2B5EF4-FFF2-40B4-BE49-F238E27FC236}">
                <a16:creationId xmlns:a16="http://schemas.microsoft.com/office/drawing/2014/main" id="{5D77D2B1-BDC8-60D0-68E6-E89EDF7D1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3" b="1266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866ED-6219-971A-D220-8E602CC3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2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MiniCONDA</a:t>
            </a:r>
            <a:r>
              <a:rPr lang="en-US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your pantry – you stock it with all the ingredients you use for cooking (packages)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04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DAD5-F38D-66CB-D724-3066192F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project you create a new environment that contains everything needed</a:t>
            </a:r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9C3008C2-2DF1-2752-59A7-2672BA8E3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350676"/>
              </p:ext>
            </p:extLst>
          </p:nvPr>
        </p:nvGraphicFramePr>
        <p:xfrm>
          <a:off x="361949" y="1945640"/>
          <a:ext cx="11458576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288">
                  <a:extLst>
                    <a:ext uri="{9D8B030D-6E8A-4147-A177-3AD203B41FA5}">
                      <a16:colId xmlns:a16="http://schemas.microsoft.com/office/drawing/2014/main" val="307602848"/>
                    </a:ext>
                  </a:extLst>
                </a:gridCol>
                <a:gridCol w="5729288">
                  <a:extLst>
                    <a:ext uri="{9D8B030D-6E8A-4147-A177-3AD203B41FA5}">
                      <a16:colId xmlns:a16="http://schemas.microsoft.com/office/drawing/2014/main" val="3120696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Kitchen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579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IDE (</a:t>
                      </a:r>
                      <a:r>
                        <a:rPr lang="en-US" sz="3200" dirty="0" err="1"/>
                        <a:t>Rstudio</a:t>
                      </a:r>
                      <a:r>
                        <a:rPr lang="en-US" sz="3200" dirty="0"/>
                        <a:t>, </a:t>
                      </a:r>
                      <a:r>
                        <a:rPr lang="en-US" sz="3200" dirty="0" err="1"/>
                        <a:t>VSCode</a:t>
                      </a:r>
                      <a:r>
                        <a:rPr lang="en-U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Countertop (where you cook!)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97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Language (executes the code)  - Python,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Appliance (does the cooking) –cooker/stove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35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Packages (Conda)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Ingredients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6443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99793C6-7C97-0B53-D35C-2BE8E286ED23}"/>
              </a:ext>
            </a:extLst>
          </p:cNvPr>
          <p:cNvSpPr txBox="1"/>
          <p:nvPr/>
        </p:nvSpPr>
        <p:spPr>
          <a:xfrm>
            <a:off x="2133600" y="5112291"/>
            <a:ext cx="791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This means that anyone can replicate your environment and get the same results</a:t>
            </a:r>
          </a:p>
        </p:txBody>
      </p:sp>
    </p:spTree>
    <p:extLst>
      <p:ext uri="{BB962C8B-B14F-4D97-AF65-F5344CB8AC3E}">
        <p14:creationId xmlns:p14="http://schemas.microsoft.com/office/powerpoint/2010/main" val="53242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w of kitchen">
            <a:extLst>
              <a:ext uri="{FF2B5EF4-FFF2-40B4-BE49-F238E27FC236}">
                <a16:creationId xmlns:a16="http://schemas.microsoft.com/office/drawing/2014/main" id="{5EDA6B11-E795-6BA8-301D-1C8B7D50E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3" b="924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E1833-9D47-2B62-CBFA-B04A7F05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Analysis Kitchen (Environment)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Eggs in basket outline">
            <a:extLst>
              <a:ext uri="{FF2B5EF4-FFF2-40B4-BE49-F238E27FC236}">
                <a16:creationId xmlns:a16="http://schemas.microsoft.com/office/drawing/2014/main" id="{2D891C90-DAD2-4638-ADA6-CE21D9B9F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1369" y="3271800"/>
            <a:ext cx="914400" cy="914400"/>
          </a:xfrm>
          <a:prstGeom prst="rect">
            <a:avLst/>
          </a:prstGeom>
        </p:spPr>
      </p:pic>
      <p:pic>
        <p:nvPicPr>
          <p:cNvPr id="14" name="Graphic 13" descr="Banana outline">
            <a:extLst>
              <a:ext uri="{FF2B5EF4-FFF2-40B4-BE49-F238E27FC236}">
                <a16:creationId xmlns:a16="http://schemas.microsoft.com/office/drawing/2014/main" id="{4CDAD16B-E62D-6F53-810A-DA6014FAE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1284" y="3906561"/>
            <a:ext cx="914400" cy="914400"/>
          </a:xfrm>
          <a:prstGeom prst="rect">
            <a:avLst/>
          </a:prstGeom>
        </p:spPr>
      </p:pic>
      <p:pic>
        <p:nvPicPr>
          <p:cNvPr id="16" name="Graphic 15" descr="Peach outline">
            <a:extLst>
              <a:ext uri="{FF2B5EF4-FFF2-40B4-BE49-F238E27FC236}">
                <a16:creationId xmlns:a16="http://schemas.microsoft.com/office/drawing/2014/main" id="{844BE1EC-1F4F-D356-4753-787F72E195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3113" y="34290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7C8828-BAE6-3769-C6EA-EF8DA0AFDF1C}"/>
              </a:ext>
            </a:extLst>
          </p:cNvPr>
          <p:cNvSpPr txBox="1"/>
          <p:nvPr/>
        </p:nvSpPr>
        <p:spPr>
          <a:xfrm>
            <a:off x="8181369" y="3974068"/>
            <a:ext cx="86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85309-8A36-C7BF-D096-7DD7FA04BBE1}"/>
              </a:ext>
            </a:extLst>
          </p:cNvPr>
          <p:cNvSpPr txBox="1"/>
          <p:nvPr/>
        </p:nvSpPr>
        <p:spPr>
          <a:xfrm>
            <a:off x="9137832" y="41495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pandas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BF7E2-DE67-95B6-7937-718F274EE64C}"/>
              </a:ext>
            </a:extLst>
          </p:cNvPr>
          <p:cNvSpPr txBox="1"/>
          <p:nvPr/>
        </p:nvSpPr>
        <p:spPr>
          <a:xfrm>
            <a:off x="11078840" y="4474448"/>
            <a:ext cx="7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scipy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DD8B02-5FC5-7A86-4BBA-FFE2922F8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130187"/>
            <a:ext cx="1790745" cy="528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FD8C-5730-1901-767A-DCCB25831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893" t="30519" r="4893" b="21919"/>
          <a:stretch>
            <a:fillRect/>
          </a:stretch>
        </p:blipFill>
        <p:spPr>
          <a:xfrm rot="1182313">
            <a:off x="8627843" y="4628640"/>
            <a:ext cx="2262187" cy="5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3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53725-29B7-E53D-A24A-0266192D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Luxury Kitchen Design Ideas - Haile Kitchen &amp; Bath">
            <a:extLst>
              <a:ext uri="{FF2B5EF4-FFF2-40B4-BE49-F238E27FC236}">
                <a16:creationId xmlns:a16="http://schemas.microsoft.com/office/drawing/2014/main" id="{005EE7A1-C220-CA13-77BF-D65AFE268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010BE1-F02E-CD5A-A7E4-D8D7C6B44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F0E3C-DF1A-CD07-F8FB-D8BB39F5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RNA-Seq Kitchen (Environment)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1A18A5-C192-8D3D-2870-EF3958B44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BFF360-39A7-049A-8972-0626F78B8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9FAF91-E31A-151E-5577-5BA549CC5984}"/>
              </a:ext>
            </a:extLst>
          </p:cNvPr>
          <p:cNvSpPr txBox="1"/>
          <p:nvPr/>
        </p:nvSpPr>
        <p:spPr>
          <a:xfrm>
            <a:off x="8093413" y="35408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5BDB1-F954-F257-9D59-A7ABB5A89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86" y="3184948"/>
            <a:ext cx="625003" cy="485296"/>
          </a:xfrm>
          <a:prstGeom prst="rect">
            <a:avLst/>
          </a:prstGeom>
        </p:spPr>
      </p:pic>
      <p:pic>
        <p:nvPicPr>
          <p:cNvPr id="8" name="Graphic 7" descr="Chicken leg outline">
            <a:extLst>
              <a:ext uri="{FF2B5EF4-FFF2-40B4-BE49-F238E27FC236}">
                <a16:creationId xmlns:a16="http://schemas.microsoft.com/office/drawing/2014/main" id="{9049BBB9-43E0-FCE5-BF26-C8B03A087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8497" y="3453000"/>
            <a:ext cx="914400" cy="914400"/>
          </a:xfrm>
          <a:prstGeom prst="rect">
            <a:avLst/>
          </a:prstGeom>
        </p:spPr>
      </p:pic>
      <p:pic>
        <p:nvPicPr>
          <p:cNvPr id="15" name="Graphic 14" descr="Dairy outline">
            <a:extLst>
              <a:ext uri="{FF2B5EF4-FFF2-40B4-BE49-F238E27FC236}">
                <a16:creationId xmlns:a16="http://schemas.microsoft.com/office/drawing/2014/main" id="{C5C5E00D-AAB3-15D6-A337-A6DAF745E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1268" y="3727689"/>
            <a:ext cx="914400" cy="914400"/>
          </a:xfrm>
          <a:prstGeom prst="rect">
            <a:avLst/>
          </a:prstGeom>
        </p:spPr>
      </p:pic>
      <p:pic>
        <p:nvPicPr>
          <p:cNvPr id="21" name="Graphic 20" descr="Avocado with solid fill">
            <a:extLst>
              <a:ext uri="{FF2B5EF4-FFF2-40B4-BE49-F238E27FC236}">
                <a16:creationId xmlns:a16="http://schemas.microsoft.com/office/drawing/2014/main" id="{28C74D2E-B0B2-45C0-BE23-CFB449950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6025" y="383130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543D05-4856-C230-1D9C-3A4F198F68F1}"/>
              </a:ext>
            </a:extLst>
          </p:cNvPr>
          <p:cNvSpPr txBox="1"/>
          <p:nvPr/>
        </p:nvSpPr>
        <p:spPr>
          <a:xfrm>
            <a:off x="2105025" y="428850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n>
                  <a:solidFill>
                    <a:schemeClr val="bg2"/>
                  </a:solidFill>
                </a:ln>
                <a:solidFill>
                  <a:schemeClr val="accent4"/>
                </a:solidFill>
              </a:rPr>
              <a:t>DESeq</a:t>
            </a:r>
            <a:endParaRPr lang="en-US" b="1" dirty="0">
              <a:ln>
                <a:solidFill>
                  <a:schemeClr val="bg2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C0025E-DBF4-F2B8-4C55-51C2C3A2AC4B}"/>
              </a:ext>
            </a:extLst>
          </p:cNvPr>
          <p:cNvSpPr txBox="1"/>
          <p:nvPr/>
        </p:nvSpPr>
        <p:spPr>
          <a:xfrm>
            <a:off x="3551268" y="4493640"/>
            <a:ext cx="83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n>
                  <a:solidFill>
                    <a:schemeClr val="bg2"/>
                  </a:solidFill>
                </a:ln>
                <a:solidFill>
                  <a:schemeClr val="accent4"/>
                </a:solidFill>
              </a:rPr>
              <a:t>edgeR</a:t>
            </a:r>
            <a:endParaRPr lang="en-US" b="1" dirty="0">
              <a:ln>
                <a:solidFill>
                  <a:schemeClr val="bg2"/>
                </a:solidFill>
              </a:ln>
              <a:solidFill>
                <a:schemeClr val="accent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6F4030-31F4-1D0B-AA22-C20E83ED7438}"/>
              </a:ext>
            </a:extLst>
          </p:cNvPr>
          <p:cNvSpPr txBox="1"/>
          <p:nvPr/>
        </p:nvSpPr>
        <p:spPr>
          <a:xfrm>
            <a:off x="5895697" y="391917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n>
                  <a:solidFill>
                    <a:schemeClr val="bg2"/>
                  </a:solidFill>
                </a:ln>
                <a:solidFill>
                  <a:schemeClr val="accent4"/>
                </a:solidFill>
              </a:rPr>
              <a:t>limma</a:t>
            </a:r>
            <a:endParaRPr lang="en-US" b="1" dirty="0">
              <a:ln>
                <a:solidFill>
                  <a:schemeClr val="bg2"/>
                </a:solidFill>
              </a:ln>
              <a:solidFill>
                <a:schemeClr val="accent4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9DB64B-EF56-67A3-662F-3CA44AF48D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923631">
            <a:off x="5288652" y="4459660"/>
            <a:ext cx="1681369" cy="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45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AB641D-AAF0-3839-D301-4862BADF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learn two languages?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1018AA-5A7B-B188-4E82-F5779AD48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79387"/>
            <a:ext cx="5181600" cy="3297576"/>
          </a:xfrm>
        </p:spPr>
        <p:txBody>
          <a:bodyPr/>
          <a:lstStyle/>
          <a:p>
            <a:r>
              <a:rPr lang="en-US" dirty="0"/>
              <a:t>Automation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Image Analysis</a:t>
            </a:r>
          </a:p>
          <a:p>
            <a:r>
              <a:rPr lang="en-US" dirty="0"/>
              <a:t>Complex workflows</a:t>
            </a:r>
          </a:p>
          <a:p>
            <a:r>
              <a:rPr lang="en-US" dirty="0"/>
              <a:t>HPC integration</a:t>
            </a:r>
          </a:p>
          <a:p>
            <a:r>
              <a:rPr lang="en-US" dirty="0"/>
              <a:t>RNA Seq pipelines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9D0250C-38FD-5C6E-3817-AF44EAB76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59931"/>
            <a:ext cx="5181600" cy="3297576"/>
          </a:xfrm>
        </p:spPr>
        <p:txBody>
          <a:bodyPr>
            <a:normAutofit/>
          </a:bodyPr>
          <a:lstStyle/>
          <a:p>
            <a:r>
              <a:rPr lang="en-US" dirty="0"/>
              <a:t>Statistics and Data Viz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RNA-seq analysis (</a:t>
            </a:r>
            <a:r>
              <a:rPr lang="en-US" dirty="0" err="1"/>
              <a:t>BioConductor</a:t>
            </a:r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796E0A-E475-7068-E6CA-28C26C3B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63" y="1825625"/>
            <a:ext cx="4075282" cy="12037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435DDA-E1EB-959F-94DF-E89ECB7B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5624"/>
            <a:ext cx="1250004" cy="9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8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5A49BE-5305-0693-A24B-08FCE4E8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034"/>
          <a:stretch>
            <a:fillRect/>
          </a:stretch>
        </p:blipFill>
        <p:spPr>
          <a:xfrm>
            <a:off x="6623001" y="1027906"/>
            <a:ext cx="4503617" cy="4266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CF546-D284-2C83-9E05-6ED82783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Won’t it be confusing and hard?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44952-61DC-51B2-3FA1-CEEA5348B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13" y="1862897"/>
            <a:ext cx="10515600" cy="3837512"/>
          </a:xfrm>
        </p:spPr>
        <p:txBody>
          <a:bodyPr/>
          <a:lstStyle/>
          <a:p>
            <a:r>
              <a:rPr lang="en-US" dirty="0"/>
              <a:t>There are a lot of similarities: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vectorized operations</a:t>
            </a:r>
          </a:p>
          <a:p>
            <a:pPr lvl="1"/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reproducible workflows</a:t>
            </a:r>
          </a:p>
          <a:p>
            <a:r>
              <a:rPr lang="en-US" dirty="0"/>
              <a:t>You have excellent instructors and AI support!</a:t>
            </a:r>
          </a:p>
        </p:txBody>
      </p:sp>
    </p:spTree>
    <p:extLst>
      <p:ext uri="{BB962C8B-B14F-4D97-AF65-F5344CB8AC3E}">
        <p14:creationId xmlns:p14="http://schemas.microsoft.com/office/powerpoint/2010/main" val="1651424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F366-92BD-8675-3AD9-37A4E98A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Keeping good notes while coding</a:t>
            </a:r>
          </a:p>
        </p:txBody>
      </p:sp>
      <p:pic>
        <p:nvPicPr>
          <p:cNvPr id="3074" name="Picture 2" descr="Recipe Organization - The Merrythought">
            <a:extLst>
              <a:ext uri="{FF2B5EF4-FFF2-40B4-BE49-F238E27FC236}">
                <a16:creationId xmlns:a16="http://schemas.microsoft.com/office/drawing/2014/main" id="{DCA421C9-A732-35D8-1C10-C68CF7F8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" b="-2"/>
          <a:stretch>
            <a:fillRect/>
          </a:stretch>
        </p:blipFill>
        <p:spPr bwMode="auto">
          <a:xfrm>
            <a:off x="198741" y="1669554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,000+ Cake Disaster Stock Photos, Pictures &amp; Royalty-Free Images - iStock  | Burnt food, Bad cake, Smashed cake">
            <a:extLst>
              <a:ext uri="{FF2B5EF4-FFF2-40B4-BE49-F238E27FC236}">
                <a16:creationId xmlns:a16="http://schemas.microsoft.com/office/drawing/2014/main" id="{518FC5F3-BC45-7446-D37E-DABD60AD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616"/>
          <a:stretch>
            <a:fillRect/>
          </a:stretch>
        </p:blipFill>
        <p:spPr bwMode="auto">
          <a:xfrm>
            <a:off x="6189934" y="1669554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83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159A-B8D1-A729-CED3-7579029E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and Version Control……</a:t>
            </a:r>
          </a:p>
        </p:txBody>
      </p:sp>
      <p:pic>
        <p:nvPicPr>
          <p:cNvPr id="4098" name="Picture 2" descr="Wooden Recipe Box With Dividers and Recipe Cards 3х5, 4x6 Gift for Mom From  Daughter - Etsy">
            <a:extLst>
              <a:ext uri="{FF2B5EF4-FFF2-40B4-BE49-F238E27FC236}">
                <a16:creationId xmlns:a16="http://schemas.microsoft.com/office/drawing/2014/main" id="{0577BE95-5A2A-D93E-EBC2-92BE8672B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02" y="1896892"/>
            <a:ext cx="4048329" cy="40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F60264-9062-0C30-837C-16933531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39" b="15899"/>
          <a:stretch>
            <a:fillRect/>
          </a:stretch>
        </p:blipFill>
        <p:spPr>
          <a:xfrm>
            <a:off x="6356903" y="1896892"/>
            <a:ext cx="3825805" cy="40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1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5BDD-AE38-9AE3-5499-0E5925AE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3370C-4E0F-74E3-3406-205BB2483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5872802"/>
              </p:ext>
            </p:extLst>
          </p:nvPr>
        </p:nvGraphicFramePr>
        <p:xfrm>
          <a:off x="838199" y="1825625"/>
          <a:ext cx="10280515" cy="421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7064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ED44-7B1A-9719-AA18-E28908D4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documents/notebooks where you can run code and store as HTML, PDF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0D25B-D0EA-96CD-0826-198FA217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962048"/>
            <a:ext cx="2952750" cy="1552575"/>
          </a:xfrm>
          <a:prstGeom prst="rect">
            <a:avLst/>
          </a:prstGeom>
        </p:spPr>
      </p:pic>
      <p:pic>
        <p:nvPicPr>
          <p:cNvPr id="5122" name="Picture 2" descr="Rmarkdown Logo Png, Transparent Png ...">
            <a:extLst>
              <a:ext uri="{FF2B5EF4-FFF2-40B4-BE49-F238E27FC236}">
                <a16:creationId xmlns:a16="http://schemas.microsoft.com/office/drawing/2014/main" id="{21CB7342-7DC8-9539-2DC1-322C866A76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96" y="1876425"/>
            <a:ext cx="1293813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0750F-83C6-3619-919C-A2AFD13B25EE}"/>
              </a:ext>
            </a:extLst>
          </p:cNvPr>
          <p:cNvSpPr txBox="1"/>
          <p:nvPr/>
        </p:nvSpPr>
        <p:spPr>
          <a:xfrm>
            <a:off x="7986409" y="2492931"/>
            <a:ext cx="266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markdown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F5CA7-DCD3-5448-EF3B-226FE5B7C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334" y="3785983"/>
            <a:ext cx="3684236" cy="2789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5A315-5072-B204-F8E9-A95B1A7CB310}"/>
              </a:ext>
            </a:extLst>
          </p:cNvPr>
          <p:cNvSpPr txBox="1"/>
          <p:nvPr/>
        </p:nvSpPr>
        <p:spPr>
          <a:xfrm>
            <a:off x="7791855" y="4798655"/>
            <a:ext cx="3684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Notebook contains the code, instructions for using it and explanation of what it does</a:t>
            </a:r>
          </a:p>
        </p:txBody>
      </p:sp>
    </p:spTree>
    <p:extLst>
      <p:ext uri="{BB962C8B-B14F-4D97-AF65-F5344CB8AC3E}">
        <p14:creationId xmlns:p14="http://schemas.microsoft.com/office/powerpoint/2010/main" val="2789608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4DE18-A8C4-0596-6DDD-DEF223BEB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8ABC4-0118-A552-0907-54E7F52B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1139"/>
            <a:ext cx="4657928" cy="2645823"/>
          </a:xfrm>
        </p:spPr>
        <p:txBody>
          <a:bodyPr/>
          <a:lstStyle/>
          <a:p>
            <a:r>
              <a:rPr lang="en-US" dirty="0"/>
              <a:t>Version Control System</a:t>
            </a:r>
          </a:p>
          <a:p>
            <a:r>
              <a:rPr lang="en-US" dirty="0"/>
              <a:t>Tracks changes to your files</a:t>
            </a:r>
          </a:p>
          <a:p>
            <a:r>
              <a:rPr lang="en-US" dirty="0"/>
              <a:t>Facilitates Collaboration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BA881-B636-A483-3121-2AA5E32B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5" y="1690688"/>
            <a:ext cx="3715966" cy="1553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4F4F8-6B77-75EA-14E1-4C355DF5E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695" y="1819567"/>
            <a:ext cx="3514725" cy="129540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E975FCF-3E3F-4A0F-A49C-B38793C25494}"/>
              </a:ext>
            </a:extLst>
          </p:cNvPr>
          <p:cNvSpPr txBox="1">
            <a:spLocks/>
          </p:cNvSpPr>
          <p:nvPr/>
        </p:nvSpPr>
        <p:spPr>
          <a:xfrm>
            <a:off x="5836695" y="3531138"/>
            <a:ext cx="4657928" cy="2645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Cloud Service to host your Git Repositories (Repos)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B2D1A-C972-1CFE-2375-CBB833E14154}"/>
              </a:ext>
            </a:extLst>
          </p:cNvPr>
          <p:cNvSpPr txBox="1"/>
          <p:nvPr/>
        </p:nvSpPr>
        <p:spPr>
          <a:xfrm>
            <a:off x="3307404" y="5437761"/>
            <a:ext cx="5988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REPRODUCIBILITY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7CBB5-3470-D1AB-3B4F-9B83FA569A42}"/>
              </a:ext>
            </a:extLst>
          </p:cNvPr>
          <p:cNvSpPr txBox="1"/>
          <p:nvPr/>
        </p:nvSpPr>
        <p:spPr>
          <a:xfrm>
            <a:off x="4912469" y="6279588"/>
            <a:ext cx="276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Works with R and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6977E-C1E0-4BF7-853C-95AB44DE0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184" y="252919"/>
            <a:ext cx="2338080" cy="233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2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3CBEF12-C9B8-466E-A7FE-B00B9AD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99931-F537-749B-02F6-A1480803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0319"/>
            <a:ext cx="4164401" cy="1851885"/>
          </a:xfrm>
        </p:spPr>
        <p:txBody>
          <a:bodyPr>
            <a:normAutofit/>
          </a:bodyPr>
          <a:lstStyle/>
          <a:p>
            <a:r>
              <a:rPr lang="en-US" sz="6000" dirty="0"/>
              <a:t>ALPINE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80994-669B-CBE7-5A39-345F537D2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91" y="78776"/>
            <a:ext cx="6298971" cy="1851885"/>
          </a:xfrm>
        </p:spPr>
        <p:txBody>
          <a:bodyPr anchor="ctr">
            <a:normAutofit/>
          </a:bodyPr>
          <a:lstStyle/>
          <a:p>
            <a:r>
              <a:rPr lang="en-US" dirty="0"/>
              <a:t>High Performance Computer</a:t>
            </a:r>
          </a:p>
          <a:p>
            <a:r>
              <a:rPr lang="en-US" dirty="0"/>
              <a:t>Located in Boulder</a:t>
            </a:r>
          </a:p>
          <a:p>
            <a:r>
              <a:rPr lang="en-US" dirty="0"/>
              <a:t>Need Boulder Account to use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8A583-B2EF-DB43-6BD8-BDC7D8BB1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0" r="2" b="2"/>
          <a:stretch>
            <a:fillRect/>
          </a:stretch>
        </p:blipFill>
        <p:spPr>
          <a:xfrm>
            <a:off x="838199" y="2392326"/>
            <a:ext cx="4164414" cy="3917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FFEA6-3864-78E7-9FFC-144ADA8B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550" b="1"/>
          <a:stretch>
            <a:fillRect/>
          </a:stretch>
        </p:blipFill>
        <p:spPr>
          <a:xfrm>
            <a:off x="5188940" y="2392326"/>
            <a:ext cx="6298971" cy="3917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29234-3E93-49BB-F509-B5C68C87B4F8}"/>
              </a:ext>
            </a:extLst>
          </p:cNvPr>
          <p:cNvSpPr txBox="1"/>
          <p:nvPr/>
        </p:nvSpPr>
        <p:spPr>
          <a:xfrm>
            <a:off x="838199" y="1930661"/>
            <a:ext cx="108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AKA an Industrial Kitchen – for large scale projects that are too big for your laptop</a:t>
            </a:r>
          </a:p>
        </p:txBody>
      </p:sp>
    </p:spTree>
    <p:extLst>
      <p:ext uri="{BB962C8B-B14F-4D97-AF65-F5344CB8AC3E}">
        <p14:creationId xmlns:p14="http://schemas.microsoft.com/office/powerpoint/2010/main" val="3139726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068243-159E-BA54-E1E8-B91B116FC4C9}"/>
              </a:ext>
            </a:extLst>
          </p:cNvPr>
          <p:cNvSpPr/>
          <p:nvPr/>
        </p:nvSpPr>
        <p:spPr>
          <a:xfrm>
            <a:off x="1634761" y="1787193"/>
            <a:ext cx="2390178" cy="6487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6BE2C9-3E26-98F6-BF5C-5258987CB45E}"/>
              </a:ext>
            </a:extLst>
          </p:cNvPr>
          <p:cNvSpPr/>
          <p:nvPr/>
        </p:nvSpPr>
        <p:spPr>
          <a:xfrm>
            <a:off x="1477319" y="3014665"/>
            <a:ext cx="2133601" cy="291464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025315-EA85-72FB-33A1-0C5A99F5E25B}"/>
              </a:ext>
            </a:extLst>
          </p:cNvPr>
          <p:cNvSpPr/>
          <p:nvPr/>
        </p:nvSpPr>
        <p:spPr>
          <a:xfrm>
            <a:off x="3872384" y="3014663"/>
            <a:ext cx="2133601" cy="29146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AAEC58-5B55-549B-DF48-07932CA59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61" y="4781683"/>
            <a:ext cx="786862" cy="786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021DC4-10CE-01AD-ACD8-82CDAFD147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387"/>
          <a:stretch>
            <a:fillRect/>
          </a:stretch>
        </p:blipFill>
        <p:spPr>
          <a:xfrm>
            <a:off x="2373256" y="4620637"/>
            <a:ext cx="1190622" cy="9288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C78718-3ACA-E6B1-0DB2-F6E532ACC543}"/>
              </a:ext>
            </a:extLst>
          </p:cNvPr>
          <p:cNvSpPr txBox="1"/>
          <p:nvPr/>
        </p:nvSpPr>
        <p:spPr>
          <a:xfrm>
            <a:off x="2517025" y="5493307"/>
            <a:ext cx="102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VSCode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C85CF1-D415-4E65-848A-479DB33C936F}"/>
              </a:ext>
            </a:extLst>
          </p:cNvPr>
          <p:cNvSpPr txBox="1"/>
          <p:nvPr/>
        </p:nvSpPr>
        <p:spPr>
          <a:xfrm>
            <a:off x="1477319" y="5493307"/>
            <a:ext cx="9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Python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ABCB78-1938-9185-4E9F-75D7B421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79" y="4772158"/>
            <a:ext cx="786862" cy="7868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DCD841-DE23-2136-3303-994F8FF2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030" b="-1"/>
          <a:stretch>
            <a:fillRect/>
          </a:stretch>
        </p:blipFill>
        <p:spPr>
          <a:xfrm>
            <a:off x="4730974" y="4620637"/>
            <a:ext cx="1190622" cy="9193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B3AD92-D3D7-D9E1-9150-BADC1F827F13}"/>
              </a:ext>
            </a:extLst>
          </p:cNvPr>
          <p:cNvSpPr txBox="1"/>
          <p:nvPr/>
        </p:nvSpPr>
        <p:spPr>
          <a:xfrm>
            <a:off x="4906575" y="549330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RStudio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E705D5-E94F-31B7-9D79-565E733686A1}"/>
              </a:ext>
            </a:extLst>
          </p:cNvPr>
          <p:cNvSpPr txBox="1"/>
          <p:nvPr/>
        </p:nvSpPr>
        <p:spPr>
          <a:xfrm>
            <a:off x="4231522" y="549330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4C5146-9F81-680E-9A18-F907C4577B3C}"/>
              </a:ext>
            </a:extLst>
          </p:cNvPr>
          <p:cNvSpPr txBox="1"/>
          <p:nvPr/>
        </p:nvSpPr>
        <p:spPr>
          <a:xfrm>
            <a:off x="4166040" y="809220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Anaconda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364B73-1CB7-8062-51F4-4F3129E0AB77}"/>
              </a:ext>
            </a:extLst>
          </p:cNvPr>
          <p:cNvSpPr txBox="1"/>
          <p:nvPr/>
        </p:nvSpPr>
        <p:spPr>
          <a:xfrm>
            <a:off x="4184986" y="1914008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MiniCONDA</a:t>
            </a:r>
            <a:endParaRPr lang="en-US" dirty="0">
              <a:solidFill>
                <a:schemeClr val="accent6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AEEDA1-D208-89E9-826C-4C5A7A6E043D}"/>
              </a:ext>
            </a:extLst>
          </p:cNvPr>
          <p:cNvSpPr txBox="1"/>
          <p:nvPr/>
        </p:nvSpPr>
        <p:spPr>
          <a:xfrm>
            <a:off x="2968567" y="2634843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Environments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B70829-0175-4542-71FF-8B4C7DD192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CBF7"/>
              </a:clrFrom>
              <a:clrTo>
                <a:srgbClr val="E2CB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3" b="91367" l="3620" r="94118">
                        <a14:foregroundMark x1="7240" y1="38129" x2="37557" y2="59712"/>
                        <a14:foregroundMark x1="68778" y1="78417" x2="82353" y2="79137"/>
                        <a14:foregroundMark x1="94118" y1="43885" x2="94118" y2="43885"/>
                        <a14:foregroundMark x1="47964" y1="91367" x2="47964" y2="91367"/>
                        <a14:foregroundMark x1="27149" y1="91367" x2="27149" y2="91367"/>
                        <a14:foregroundMark x1="3620" y1="35252" x2="3620" y2="35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3087" y="4321425"/>
            <a:ext cx="786862" cy="4949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8A3F9A-9FD5-72E4-DA3F-9055B075C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8000" r="92889">
                        <a14:foregroundMark x1="8000" y1="52889" x2="8000" y2="52889"/>
                        <a14:foregroundMark x1="92889" y1="59111" x2="92889" y2="59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6981" y="4255554"/>
            <a:ext cx="700950" cy="7009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0F14DD-ED7C-2C53-3981-B5F69E9C52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2CBF7"/>
              </a:clrFrom>
              <a:clrTo>
                <a:srgbClr val="E2CBF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3" b="91367" l="3620" r="94118">
                        <a14:foregroundMark x1="7240" y1="38129" x2="37557" y2="59712"/>
                        <a14:foregroundMark x1="68778" y1="78417" x2="82353" y2="79137"/>
                        <a14:foregroundMark x1="94118" y1="43885" x2="94118" y2="43885"/>
                        <a14:foregroundMark x1="47964" y1="91367" x2="47964" y2="91367"/>
                        <a14:foregroundMark x1="27149" y1="91367" x2="27149" y2="91367"/>
                        <a14:foregroundMark x1="3620" y1="35252" x2="3620" y2="352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7912" y="1974396"/>
            <a:ext cx="786862" cy="4949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8475E1-9591-57DD-2C2A-054D65564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8000" r="92889">
                        <a14:foregroundMark x1="8000" y1="52889" x2="8000" y2="52889"/>
                        <a14:foregroundMark x1="92889" y1="59111" x2="92889" y2="59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0838" y="1884874"/>
            <a:ext cx="700950" cy="7009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5D0D52-EBE3-B5B8-EA66-D20864BBD1F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5959" y="3437994"/>
            <a:ext cx="832424" cy="6761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DA2642-9989-3A67-100E-70F46AC6A5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3861" y="3410817"/>
            <a:ext cx="832424" cy="6761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6DFD730-8556-219C-4F1E-E947710B9F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77" b="92346" l="9967" r="89869">
                        <a14:foregroundMark x1="41830" y1="92346" x2="41830" y2="923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742" y="399955"/>
            <a:ext cx="2586453" cy="17116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D84D90-57DF-6CB3-C9C4-54056A526CC4}"/>
              </a:ext>
            </a:extLst>
          </p:cNvPr>
          <p:cNvSpPr txBox="1"/>
          <p:nvPr/>
        </p:nvSpPr>
        <p:spPr>
          <a:xfrm>
            <a:off x="7589800" y="181606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HPC (Alpine)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E1DCBD4-7C20-2B26-F36D-2F7AD5BA060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1604" b="21808"/>
          <a:stretch>
            <a:fillRect/>
          </a:stretch>
        </p:blipFill>
        <p:spPr>
          <a:xfrm>
            <a:off x="1586072" y="489930"/>
            <a:ext cx="2571750" cy="10079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7D1ACDD-38EC-7411-833E-F3ECF3B2836C}"/>
              </a:ext>
            </a:extLst>
          </p:cNvPr>
          <p:cNvSpPr txBox="1"/>
          <p:nvPr/>
        </p:nvSpPr>
        <p:spPr>
          <a:xfrm>
            <a:off x="1543693" y="3280752"/>
            <a:ext cx="78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Version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2E198D-AFB7-F288-24AB-DA7392D57E89}"/>
              </a:ext>
            </a:extLst>
          </p:cNvPr>
          <p:cNvSpPr txBox="1"/>
          <p:nvPr/>
        </p:nvSpPr>
        <p:spPr>
          <a:xfrm>
            <a:off x="1634761" y="4017586"/>
            <a:ext cx="1831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Code &amp; Notebook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9BC645-9EDA-C03E-7220-6B170AC7A249}"/>
              </a:ext>
            </a:extLst>
          </p:cNvPr>
          <p:cNvSpPr txBox="1"/>
          <p:nvPr/>
        </p:nvSpPr>
        <p:spPr>
          <a:xfrm>
            <a:off x="2275351" y="1733947"/>
            <a:ext cx="113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A4F971-3998-E3E9-42D1-258785845BC3}"/>
              </a:ext>
            </a:extLst>
          </p:cNvPr>
          <p:cNvSpPr txBox="1"/>
          <p:nvPr/>
        </p:nvSpPr>
        <p:spPr>
          <a:xfrm>
            <a:off x="1303791" y="117909"/>
            <a:ext cx="343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 &amp; Environment Manager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A9E3A9-36F3-29D1-D9CB-023741B089E7}"/>
              </a:ext>
            </a:extLst>
          </p:cNvPr>
          <p:cNvSpPr txBox="1"/>
          <p:nvPr/>
        </p:nvSpPr>
        <p:spPr>
          <a:xfrm>
            <a:off x="2755951" y="590189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55C71E-996B-2EBC-C08C-464B4F688B3A}"/>
              </a:ext>
            </a:extLst>
          </p:cNvPr>
          <p:cNvSpPr txBox="1"/>
          <p:nvPr/>
        </p:nvSpPr>
        <p:spPr>
          <a:xfrm>
            <a:off x="1430453" y="5876191"/>
            <a:ext cx="114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Language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D10220-6A24-E6CD-28F8-42D4AB458AF0}"/>
              </a:ext>
            </a:extLst>
          </p:cNvPr>
          <p:cNvSpPr txBox="1"/>
          <p:nvPr/>
        </p:nvSpPr>
        <p:spPr>
          <a:xfrm>
            <a:off x="1657245" y="4364614"/>
            <a:ext cx="113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D9348C5-9506-48E2-2158-349BC6FB5D2E}"/>
              </a:ext>
            </a:extLst>
          </p:cNvPr>
          <p:cNvSpPr/>
          <p:nvPr/>
        </p:nvSpPr>
        <p:spPr>
          <a:xfrm>
            <a:off x="1215956" y="5080303"/>
            <a:ext cx="631893" cy="24049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6D2819-8DDF-8072-65F4-BB3240BA88C5}"/>
              </a:ext>
            </a:extLst>
          </p:cNvPr>
          <p:cNvSpPr txBox="1"/>
          <p:nvPr/>
        </p:nvSpPr>
        <p:spPr>
          <a:xfrm>
            <a:off x="2737912" y="3524585"/>
            <a:ext cx="92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jupyter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3B0B40-0B57-DBF7-F717-B67EDD3C346F}"/>
              </a:ext>
            </a:extLst>
          </p:cNvPr>
          <p:cNvSpPr txBox="1"/>
          <p:nvPr/>
        </p:nvSpPr>
        <p:spPr>
          <a:xfrm>
            <a:off x="1995808" y="3078818"/>
            <a:ext cx="12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Git/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D4B084-17E5-096B-B2D9-F6C747BF85F6}"/>
              </a:ext>
            </a:extLst>
          </p:cNvPr>
          <p:cNvSpPr txBox="1"/>
          <p:nvPr/>
        </p:nvSpPr>
        <p:spPr>
          <a:xfrm>
            <a:off x="306554" y="4997629"/>
            <a:ext cx="970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B38D06-3C06-C2E4-4899-E374087CAF30}"/>
              </a:ext>
            </a:extLst>
          </p:cNvPr>
          <p:cNvSpPr txBox="1"/>
          <p:nvPr/>
        </p:nvSpPr>
        <p:spPr>
          <a:xfrm>
            <a:off x="4412136" y="4036819"/>
            <a:ext cx="148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markdown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8BBAEC-BC05-1631-F78A-941CF607AD78}"/>
              </a:ext>
            </a:extLst>
          </p:cNvPr>
          <p:cNvSpPr txBox="1"/>
          <p:nvPr/>
        </p:nvSpPr>
        <p:spPr>
          <a:xfrm>
            <a:off x="4345205" y="3109033"/>
            <a:ext cx="12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Git/</a:t>
            </a:r>
            <a:r>
              <a:rPr lang="en-US" b="1" dirty="0" err="1"/>
              <a:t>Github</a:t>
            </a:r>
            <a:endParaRPr 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0E21A5-2FB3-ADAB-E61C-B36EC20801A3}"/>
              </a:ext>
            </a:extLst>
          </p:cNvPr>
          <p:cNvSpPr txBox="1"/>
          <p:nvPr/>
        </p:nvSpPr>
        <p:spPr>
          <a:xfrm>
            <a:off x="6262065" y="6489353"/>
            <a:ext cx="584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R and Python can also be run outside of Conda!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74CD82-4DA5-E969-0DBD-3FE673DA9B1D}"/>
              </a:ext>
            </a:extLst>
          </p:cNvPr>
          <p:cNvCxnSpPr/>
          <p:nvPr/>
        </p:nvCxnSpPr>
        <p:spPr>
          <a:xfrm flipV="1">
            <a:off x="6352162" y="2185399"/>
            <a:ext cx="739302" cy="1708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A876A02-9032-180B-A71E-EF5E56FD740A}"/>
              </a:ext>
            </a:extLst>
          </p:cNvPr>
          <p:cNvSpPr txBox="1"/>
          <p:nvPr/>
        </p:nvSpPr>
        <p:spPr>
          <a:xfrm rot="17629812">
            <a:off x="5995746" y="2936741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Command line</a:t>
            </a:r>
          </a:p>
        </p:txBody>
      </p:sp>
      <p:pic>
        <p:nvPicPr>
          <p:cNvPr id="3" name="Graphic 2" descr="Bar chart with solid fill">
            <a:extLst>
              <a:ext uri="{FF2B5EF4-FFF2-40B4-BE49-F238E27FC236}">
                <a16:creationId xmlns:a16="http://schemas.microsoft.com/office/drawing/2014/main" id="{9A26D397-7128-56B7-D9E4-D160D36325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8865" y="5200549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43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879E-41C7-D562-9610-6940FDA9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3595-FE6B-6181-421D-D0608C01A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646" y="1504612"/>
            <a:ext cx="10515600" cy="1044035"/>
          </a:xfrm>
        </p:spPr>
        <p:txBody>
          <a:bodyPr/>
          <a:lstStyle/>
          <a:p>
            <a:r>
              <a:rPr lang="en-US" dirty="0"/>
              <a:t>Design your own, or we are developing some ideas</a:t>
            </a:r>
          </a:p>
          <a:p>
            <a:r>
              <a:rPr lang="en-US" dirty="0"/>
              <a:t>These can be done on your own or in pairs</a:t>
            </a:r>
          </a:p>
          <a:p>
            <a:r>
              <a:rPr lang="en-US" dirty="0"/>
              <a:t>The goal is for you to use what you learned and push yourself a bit beyond what we teach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E7AB5-DFB9-9B2C-F455-3C88A7066A9D}"/>
              </a:ext>
            </a:extLst>
          </p:cNvPr>
          <p:cNvSpPr txBox="1"/>
          <p:nvPr/>
        </p:nvSpPr>
        <p:spPr>
          <a:xfrm>
            <a:off x="838200" y="4309354"/>
            <a:ext cx="10625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Presentations during the last week of classes, more details to follow</a:t>
            </a:r>
          </a:p>
        </p:txBody>
      </p:sp>
    </p:spTree>
    <p:extLst>
      <p:ext uri="{BB962C8B-B14F-4D97-AF65-F5344CB8AC3E}">
        <p14:creationId xmlns:p14="http://schemas.microsoft.com/office/powerpoint/2010/main" val="415230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99B1FF-6DD0-CD58-CE79-E464E664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7D2E9-F347-70D8-4BC1-A1CB454B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AI Disclosure for this Presentation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7A41F2-C4A2-2139-9DE0-3ED0A5363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2081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576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4712-69F5-3213-2660-80EA06AB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Instructors: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77DC84-6DE7-9595-7D06-0A9729A59F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752548"/>
              </p:ext>
            </p:extLst>
          </p:nvPr>
        </p:nvGraphicFramePr>
        <p:xfrm>
          <a:off x="564204" y="1419225"/>
          <a:ext cx="10904707" cy="4972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3221">
                  <a:extLst>
                    <a:ext uri="{9D8B030D-6E8A-4147-A177-3AD203B41FA5}">
                      <a16:colId xmlns:a16="http://schemas.microsoft.com/office/drawing/2014/main" val="3655544982"/>
                    </a:ext>
                  </a:extLst>
                </a:gridCol>
                <a:gridCol w="3667125">
                  <a:extLst>
                    <a:ext uri="{9D8B030D-6E8A-4147-A177-3AD203B41FA5}">
                      <a16:colId xmlns:a16="http://schemas.microsoft.com/office/drawing/2014/main" val="2745710006"/>
                    </a:ext>
                  </a:extLst>
                </a:gridCol>
                <a:gridCol w="1911142">
                  <a:extLst>
                    <a:ext uri="{9D8B030D-6E8A-4147-A177-3AD203B41FA5}">
                      <a16:colId xmlns:a16="http://schemas.microsoft.com/office/drawing/2014/main" val="1362998970"/>
                    </a:ext>
                  </a:extLst>
                </a:gridCol>
                <a:gridCol w="3633219">
                  <a:extLst>
                    <a:ext uri="{9D8B030D-6E8A-4147-A177-3AD203B41FA5}">
                      <a16:colId xmlns:a16="http://schemas.microsoft.com/office/drawing/2014/main" val="1441897817"/>
                    </a:ext>
                  </a:extLst>
                </a:gridCol>
              </a:tblGrid>
              <a:tr h="4845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</a:rPr>
                        <a:t>Name</a:t>
                      </a:r>
                      <a:endParaRPr lang="en-US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Email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Name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</a:rPr>
                        <a:t>Email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2184025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Carol Wilusz</a:t>
                      </a:r>
                      <a:endParaRPr lang="en-US" sz="2400" kern="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Carol.Wilusz@colostate.edu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Kira Kapit</a:t>
                      </a:r>
                      <a:endParaRPr lang="en-US" sz="2400" b="1" kern="1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Kira.Kapit@colostate.edu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1276665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Tai Montgomery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Tai.Montgomery@colostate.edu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Alex Alon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Alex.Alon@colostate.edu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3932745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Dan Sloan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Dan.Sloan@colostate.edu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Teagan Rockwood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Teagan.Rockwood@colostate.edu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3107078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Sarah Swygert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Sarah.Swygert@colostate.edu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Pegah </a:t>
                      </a:r>
                      <a:r>
                        <a:rPr lang="en-US" sz="1600" b="1" kern="100" dirty="0" err="1">
                          <a:solidFill>
                            <a:schemeClr val="bg1"/>
                          </a:solidFill>
                          <a:effectLst/>
                        </a:rPr>
                        <a:t>Eizadkhah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Pegah.Eizadkhah@colostate.edu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1348541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Marcelo Melo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Marcelo.Melo@colostate.edu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Rosi Danzman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R.Danzman@colostate.edu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2300014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Brian Munsky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Brian.Munsky@colostate.edu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Meg Hemmerlein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Megan.Hemmerlein@colostate.edu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019526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Dmitri Svetlov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Dmitri.Svetlov@colostate.edu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Kelsey Martin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Kelsey.E.Martin@colostate.edu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9080205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Charli Geer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Charli.Geer@colostate.edu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Danielle Samson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Danielle.Samson@colostate.edu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697310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Shady Kuster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Shady.Kuster@colostate.edu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Callie Slaughter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Callie.Slaughter@colostate.edu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8414755"/>
                  </a:ext>
                </a:extLst>
              </a:tr>
              <a:tr h="4490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Eliud Rivas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Eliud.RivasHernandez@colostate.edu 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Emma Magna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Emma.Magna@colostate.edu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2302877"/>
                  </a:ext>
                </a:extLst>
              </a:tr>
              <a:tr h="4038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Melea Barahona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Melea.Barahona@colostate.edu</a:t>
                      </a:r>
                      <a:endParaRPr lang="en-US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Owen Bevis</a:t>
                      </a:r>
                      <a:endParaRPr lang="en-US" sz="24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Owen.Bevis@colostate.edu</a:t>
                      </a:r>
                      <a:endParaRPr lang="en-US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4688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08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708B-8DF6-6EB5-D14B-75586AC5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3467B0-52CC-CE81-78C4-8BFD0A714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5374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57FE2F-B41C-E56E-CB8C-9BEB837D0A62}"/>
              </a:ext>
            </a:extLst>
          </p:cNvPr>
          <p:cNvSpPr txBox="1"/>
          <p:nvPr/>
        </p:nvSpPr>
        <p:spPr>
          <a:xfrm>
            <a:off x="838200" y="1302405"/>
            <a:ext cx="9029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800" i="1" dirty="0"/>
              <a:t>Upon completion of this course, students will be able to: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124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4CFD-F753-0E06-0F14-C7144466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Overarching Goals</a:t>
            </a:r>
          </a:p>
        </p:txBody>
      </p:sp>
      <p:pic>
        <p:nvPicPr>
          <p:cNvPr id="5" name="Content Placeholder 4" descr="Rainbow outline">
            <a:extLst>
              <a:ext uri="{FF2B5EF4-FFF2-40B4-BE49-F238E27FC236}">
                <a16:creationId xmlns:a16="http://schemas.microsoft.com/office/drawing/2014/main" id="{396D1A19-9D87-FE5E-9FC1-B686BC22D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145" y="1511030"/>
            <a:ext cx="3835940" cy="383594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A2E78-2DE1-DB4F-2F02-0E4E1CEFF831}"/>
              </a:ext>
            </a:extLst>
          </p:cNvPr>
          <p:cNvSpPr txBox="1"/>
          <p:nvPr/>
        </p:nvSpPr>
        <p:spPr>
          <a:xfrm>
            <a:off x="4558219" y="1690688"/>
            <a:ext cx="66634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/>
              <a:t>Students will:</a:t>
            </a:r>
          </a:p>
          <a:p>
            <a:pPr marL="285750" lvl="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Appreciate the many ways coding can accelerate/support their own research</a:t>
            </a:r>
          </a:p>
          <a:p>
            <a:pPr marL="285750" lvl="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Have the confidence and motivation to delve deeper and join more advanced classes</a:t>
            </a:r>
          </a:p>
          <a:p>
            <a:pPr marL="285750" lvl="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Join a network of like-minded individuals who support reproducible research through coding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F54D7-DF4A-90DF-FA1A-AEC5AE0D8EC5}"/>
              </a:ext>
            </a:extLst>
          </p:cNvPr>
          <p:cNvSpPr txBox="1"/>
          <p:nvPr/>
        </p:nvSpPr>
        <p:spPr>
          <a:xfrm>
            <a:off x="2508115" y="5346970"/>
            <a:ext cx="7534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will </a:t>
            </a:r>
            <a:r>
              <a:rPr lang="en-US" sz="2800" b="1" dirty="0"/>
              <a:t>not</a:t>
            </a:r>
            <a:r>
              <a:rPr lang="en-US" sz="2800" dirty="0"/>
              <a:t> become proficient at coding without considerable extra work beyond what is expected here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BFFA19B-0D74-CDAF-6690-88DE7AAC9BDA}"/>
              </a:ext>
            </a:extLst>
          </p:cNvPr>
          <p:cNvSpPr/>
          <p:nvPr/>
        </p:nvSpPr>
        <p:spPr>
          <a:xfrm>
            <a:off x="623381" y="5445562"/>
            <a:ext cx="1752600" cy="91713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7376-FE7F-74CE-8B78-5CBFDFD5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BDDC4-465E-1FA4-A883-69F0BDE08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1300"/>
            <a:ext cx="10515600" cy="4351338"/>
          </a:xfrm>
        </p:spPr>
        <p:txBody>
          <a:bodyPr/>
          <a:lstStyle/>
          <a:p>
            <a:r>
              <a:rPr lang="en-US" dirty="0"/>
              <a:t>Each week is 1 topic</a:t>
            </a:r>
          </a:p>
          <a:p>
            <a:r>
              <a:rPr lang="en-US" dirty="0"/>
              <a:t>Each day will have some lecture/presentation and some hands-on exercises/assignments</a:t>
            </a:r>
          </a:p>
          <a:p>
            <a:r>
              <a:rPr lang="en-US" dirty="0"/>
              <a:t>There will be some homework (not a ton)</a:t>
            </a:r>
          </a:p>
          <a:p>
            <a:r>
              <a:rPr lang="en-US" dirty="0"/>
              <a:t>The instructors are all experienced coders and many started coding in this class</a:t>
            </a:r>
          </a:p>
          <a:p>
            <a:r>
              <a:rPr lang="en-US" dirty="0"/>
              <a:t>Assignments and materials will be provided through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Assignments should be submitted through Canvas </a:t>
            </a:r>
          </a:p>
          <a:p>
            <a:r>
              <a:rPr lang="en-US" dirty="0"/>
              <a:t>Grading will occur in Canvas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0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F7C2-08FC-554D-52AF-5909ABA2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EA130F-9C78-2401-38BC-F634A6A9D3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546586"/>
              </p:ext>
            </p:extLst>
          </p:nvPr>
        </p:nvGraphicFramePr>
        <p:xfrm>
          <a:off x="173477" y="1901758"/>
          <a:ext cx="11845046" cy="1527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2059D7-5ED3-CBD9-EC41-04C3406ABD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9836677"/>
              </p:ext>
            </p:extLst>
          </p:nvPr>
        </p:nvGraphicFramePr>
        <p:xfrm>
          <a:off x="173477" y="3062214"/>
          <a:ext cx="11845046" cy="1527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CCBAC69-790B-4B26-70B2-63E59D32C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575204"/>
              </p:ext>
            </p:extLst>
          </p:nvPr>
        </p:nvGraphicFramePr>
        <p:xfrm>
          <a:off x="173477" y="4187758"/>
          <a:ext cx="5878748" cy="1527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B97B8D-41D3-71D5-ADDE-D8849CB2B49A}"/>
              </a:ext>
            </a:extLst>
          </p:cNvPr>
          <p:cNvSpPr txBox="1"/>
          <p:nvPr/>
        </p:nvSpPr>
        <p:spPr>
          <a:xfrm>
            <a:off x="85927" y="1963846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Eliud / Carol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2E089-B1DB-F061-8B5A-714F150DD672}"/>
              </a:ext>
            </a:extLst>
          </p:cNvPr>
          <p:cNvSpPr txBox="1"/>
          <p:nvPr/>
        </p:nvSpPr>
        <p:spPr>
          <a:xfrm>
            <a:off x="2022302" y="1963846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Charli / Shady / Eliud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F8D80-CBA2-53C0-39AE-CF2785EA404D}"/>
              </a:ext>
            </a:extLst>
          </p:cNvPr>
          <p:cNvSpPr txBox="1"/>
          <p:nvPr/>
        </p:nvSpPr>
        <p:spPr>
          <a:xfrm>
            <a:off x="4039361" y="1963845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Dmitri / Kira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B3990A-DF4B-6D47-4E55-DB5465597CB6}"/>
              </a:ext>
            </a:extLst>
          </p:cNvPr>
          <p:cNvSpPr txBox="1"/>
          <p:nvPr/>
        </p:nvSpPr>
        <p:spPr>
          <a:xfrm>
            <a:off x="6052225" y="1963844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Kira / Alex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70CB5A-CD76-70F2-28DB-6A14D40E7A05}"/>
              </a:ext>
            </a:extLst>
          </p:cNvPr>
          <p:cNvSpPr txBox="1"/>
          <p:nvPr/>
        </p:nvSpPr>
        <p:spPr>
          <a:xfrm>
            <a:off x="8047912" y="1963844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Kira / Alex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1F4632-A8D5-DE4B-7697-6F0EA66AD1D2}"/>
              </a:ext>
            </a:extLst>
          </p:cNvPr>
          <p:cNvSpPr txBox="1"/>
          <p:nvPr/>
        </p:nvSpPr>
        <p:spPr>
          <a:xfrm>
            <a:off x="10043599" y="196384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CC791-6370-C0D9-78C4-18BF0BDA578A}"/>
              </a:ext>
            </a:extLst>
          </p:cNvPr>
          <p:cNvSpPr txBox="1"/>
          <p:nvPr/>
        </p:nvSpPr>
        <p:spPr>
          <a:xfrm>
            <a:off x="85927" y="3160158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Teagan/Callie/Emma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96E16-D7E3-D3F7-BBDA-3C81D963CE1A}"/>
              </a:ext>
            </a:extLst>
          </p:cNvPr>
          <p:cNvSpPr txBox="1"/>
          <p:nvPr/>
        </p:nvSpPr>
        <p:spPr>
          <a:xfrm>
            <a:off x="2089814" y="3160157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Sarah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58C02-AF9F-3885-ADCC-014DE5F297DD}"/>
              </a:ext>
            </a:extLst>
          </p:cNvPr>
          <p:cNvSpPr txBox="1"/>
          <p:nvPr/>
        </p:nvSpPr>
        <p:spPr>
          <a:xfrm>
            <a:off x="4050790" y="3160157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Marcelo / Pegah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C64BC-5009-6C3E-DB9A-EB403C0B3426}"/>
              </a:ext>
            </a:extLst>
          </p:cNvPr>
          <p:cNvSpPr txBox="1"/>
          <p:nvPr/>
        </p:nvSpPr>
        <p:spPr>
          <a:xfrm>
            <a:off x="6052225" y="3172616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Rosi / Kelsey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0C96FB-E4F6-0E48-C2B4-82AAAD6E6CFB}"/>
              </a:ext>
            </a:extLst>
          </p:cNvPr>
          <p:cNvSpPr txBox="1"/>
          <p:nvPr/>
        </p:nvSpPr>
        <p:spPr>
          <a:xfrm>
            <a:off x="8007194" y="3160157"/>
            <a:ext cx="1767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Owen/ Carol / Melea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BE3879-DD01-65B0-A4AC-1DE9A8A42A12}"/>
              </a:ext>
            </a:extLst>
          </p:cNvPr>
          <p:cNvSpPr txBox="1"/>
          <p:nvPr/>
        </p:nvSpPr>
        <p:spPr>
          <a:xfrm>
            <a:off x="10043599" y="3160157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Shady / Meg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E5C2AF-70D2-2BBE-2E03-22B072FC1E67}"/>
              </a:ext>
            </a:extLst>
          </p:cNvPr>
          <p:cNvSpPr txBox="1"/>
          <p:nvPr/>
        </p:nvSpPr>
        <p:spPr>
          <a:xfrm>
            <a:off x="102646" y="4274301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Alex / Danielle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6028BB-95B9-BDDC-6DA4-5A7BCDE49085}"/>
              </a:ext>
            </a:extLst>
          </p:cNvPr>
          <p:cNvSpPr txBox="1"/>
          <p:nvPr/>
        </p:nvSpPr>
        <p:spPr>
          <a:xfrm>
            <a:off x="2089814" y="4276455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997CE-73AD-B3FE-47BC-62FE0F519C2A}"/>
              </a:ext>
            </a:extLst>
          </p:cNvPr>
          <p:cNvSpPr txBox="1"/>
          <p:nvPr/>
        </p:nvSpPr>
        <p:spPr>
          <a:xfrm>
            <a:off x="4050790" y="4281679"/>
            <a:ext cx="1195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Everyone……</a:t>
            </a:r>
          </a:p>
        </p:txBody>
      </p:sp>
    </p:spTree>
    <p:extLst>
      <p:ext uri="{BB962C8B-B14F-4D97-AF65-F5344CB8AC3E}">
        <p14:creationId xmlns:p14="http://schemas.microsoft.com/office/powerpoint/2010/main" val="365597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5F05-A4CB-55D9-F28E-E940296C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 = Coding Club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A2CE8-5BE2-C845-4E96-28607F79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609725"/>
            <a:ext cx="4286250" cy="428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C00B95-72DE-37A4-C955-BD012DE28AE2}"/>
              </a:ext>
            </a:extLst>
          </p:cNvPr>
          <p:cNvSpPr txBox="1"/>
          <p:nvPr/>
        </p:nvSpPr>
        <p:spPr>
          <a:xfrm>
            <a:off x="6096000" y="2431915"/>
            <a:ext cx="50518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When2Meet has possible times for Coding Club already entered (as “Instructors”) – please indicate your availability so we can pick a time</a:t>
            </a:r>
          </a:p>
        </p:txBody>
      </p:sp>
    </p:spTree>
    <p:extLst>
      <p:ext uri="{BB962C8B-B14F-4D97-AF65-F5344CB8AC3E}">
        <p14:creationId xmlns:p14="http://schemas.microsoft.com/office/powerpoint/2010/main" val="3876349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1552</Words>
  <Application>Microsoft Office PowerPoint</Application>
  <PresentationFormat>Widescreen</PresentationFormat>
  <Paragraphs>298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ADLaM Display</vt:lpstr>
      <vt:lpstr>-apple-system</vt:lpstr>
      <vt:lpstr>Aptos</vt:lpstr>
      <vt:lpstr>Aptos Display</vt:lpstr>
      <vt:lpstr>Arial</vt:lpstr>
      <vt:lpstr>Calibri</vt:lpstr>
      <vt:lpstr>Wingdings</vt:lpstr>
      <vt:lpstr>Office Theme</vt:lpstr>
      <vt:lpstr>Computational Cell &amp; Molecular Biology</vt:lpstr>
      <vt:lpstr>Installation</vt:lpstr>
      <vt:lpstr>Introductions</vt:lpstr>
      <vt:lpstr>The Instructors:</vt:lpstr>
      <vt:lpstr>Learning Objectives</vt:lpstr>
      <vt:lpstr>Overarching Goals</vt:lpstr>
      <vt:lpstr>Format</vt:lpstr>
      <vt:lpstr>Class Overview</vt:lpstr>
      <vt:lpstr>Office Hours = Coding Club</vt:lpstr>
      <vt:lpstr>Grading </vt:lpstr>
      <vt:lpstr>AI in CM544</vt:lpstr>
      <vt:lpstr>Where are you starting from?</vt:lpstr>
      <vt:lpstr>Where are you starting from?</vt:lpstr>
      <vt:lpstr>Where are you starting from?</vt:lpstr>
      <vt:lpstr>Where do you want to go?</vt:lpstr>
      <vt:lpstr>Summary from Survey</vt:lpstr>
      <vt:lpstr>What does all this stuff you made me put on my laptop do?</vt:lpstr>
      <vt:lpstr>Where are you starting from?</vt:lpstr>
      <vt:lpstr>PowerPoint Presentation</vt:lpstr>
      <vt:lpstr>What does all this stuff you made me put on my laptop do?</vt:lpstr>
      <vt:lpstr>PowerPoint Presentation</vt:lpstr>
      <vt:lpstr>MiniCONDA is your pantry – you stock it with all the ingredients you use for cooking (packages)</vt:lpstr>
      <vt:lpstr>For each project you create a new environment that contains everything needed</vt:lpstr>
      <vt:lpstr>Image Analysis Kitchen (Environment)</vt:lpstr>
      <vt:lpstr>RNA-Seq Kitchen (Environment)</vt:lpstr>
      <vt:lpstr>Why do we need to learn two languages?</vt:lpstr>
      <vt:lpstr>Won’t it be confusing and hard?</vt:lpstr>
      <vt:lpstr>Keeping good notes while coding</vt:lpstr>
      <vt:lpstr>Notebooks and Version Control……</vt:lpstr>
      <vt:lpstr>Interactive documents/notebooks where you can run code and store as HTML, PDF etc</vt:lpstr>
      <vt:lpstr>PowerPoint Presentation</vt:lpstr>
      <vt:lpstr>ALPINE</vt:lpstr>
      <vt:lpstr>PowerPoint Presentation</vt:lpstr>
      <vt:lpstr>Final Projects</vt:lpstr>
      <vt:lpstr>AI Disclosure for this Presentation</vt:lpstr>
    </vt:vector>
  </TitlesOfParts>
  <Company>CVMBS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Wilusz,Carol</dc:creator>
  <cp:lastModifiedBy>Wilusz,Carol</cp:lastModifiedBy>
  <cp:revision>9</cp:revision>
  <dcterms:created xsi:type="dcterms:W3CDTF">2026-01-15T12:47:24Z</dcterms:created>
  <dcterms:modified xsi:type="dcterms:W3CDTF">2026-01-21T00:52:33Z</dcterms:modified>
</cp:coreProperties>
</file>